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0" r:id="rId6"/>
    <p:sldId id="261" r:id="rId7"/>
    <p:sldId id="267" r:id="rId8"/>
    <p:sldId id="262" r:id="rId9"/>
    <p:sldId id="268" r:id="rId10"/>
    <p:sldId id="263" r:id="rId11"/>
    <p:sldId id="269" r:id="rId12"/>
    <p:sldId id="264" r:id="rId13"/>
    <p:sldId id="278" r:id="rId14"/>
    <p:sldId id="279" r:id="rId15"/>
    <p:sldId id="280" r:id="rId16"/>
    <p:sldId id="265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9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90" r:id="rId35"/>
    <p:sldId id="291" r:id="rId36"/>
    <p:sldId id="292" r:id="rId37"/>
    <p:sldId id="293" r:id="rId38"/>
    <p:sldId id="294" r:id="rId39"/>
    <p:sldId id="295" r:id="rId40"/>
    <p:sldId id="304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6" r:id="rId49"/>
    <p:sldId id="303" r:id="rId50"/>
    <p:sldId id="30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DE8966-2E0D-4015-8983-4B6D18BD9C4E}" type="doc">
      <dgm:prSet loTypeId="urn:microsoft.com/office/officeart/2008/layout/NameandTitleOrganizationalChart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4D7565D-F8C6-4038-A8C2-A20E3DD8C688}">
      <dgm:prSet phldrT="[Text]" custT="1"/>
      <dgm:spPr/>
      <dgm:t>
        <a:bodyPr/>
        <a:lstStyle/>
        <a:p>
          <a:r>
            <a:rPr lang="en-US" sz="1600" b="0" dirty="0" err="1" smtClean="0">
              <a:solidFill>
                <a:schemeClr val="bg1"/>
              </a:solidFill>
              <a:cs typeface="B Nazanin" panose="00000400000000000000" pitchFamily="2" charset="-78"/>
            </a:rPr>
            <a:t>HBSAg</a:t>
          </a:r>
          <a:endParaRPr lang="en-US" sz="1600" b="0" dirty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4107491-DACB-455C-A1BE-594369513B0F}" type="parTrans" cxnId="{79CDA0DF-C81E-417C-957D-3B55133B6687}">
      <dgm:prSet/>
      <dgm:spPr/>
      <dgm:t>
        <a:bodyPr/>
        <a:lstStyle/>
        <a:p>
          <a:endParaRPr lang="en-US" sz="280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711BDDDF-C605-4BA7-A966-ABC03BE1FA00}" type="sibTrans" cxnId="{79CDA0DF-C81E-417C-957D-3B55133B6687}">
      <dgm:prSet custT="1"/>
      <dgm:spPr/>
      <dgm:t>
        <a:bodyPr/>
        <a:lstStyle/>
        <a:p>
          <a:r>
            <a:rPr lang="fa-IR" sz="1600" b="0" dirty="0" smtClean="0">
              <a:solidFill>
                <a:srgbClr val="C00000"/>
              </a:solidFill>
              <a:cs typeface="B Nazanin" panose="00000400000000000000" pitchFamily="2" charset="-78"/>
            </a:rPr>
            <a:t>-                  +</a:t>
          </a:r>
          <a:endParaRPr lang="en-US" sz="1600" b="0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8769DA47-3544-4C38-B975-25E0FD463BC9}">
      <dgm:prSet phldrT="[Text]" custT="1"/>
      <dgm:spPr/>
      <dgm:t>
        <a:bodyPr/>
        <a:lstStyle/>
        <a:p>
          <a:r>
            <a:rPr lang="fa-IR" sz="1600" b="0" dirty="0" smtClean="0">
              <a:solidFill>
                <a:srgbClr val="626264"/>
              </a:solidFill>
              <a:cs typeface="+mj-cs"/>
            </a:rPr>
            <a:t>ممنوعیت پیوند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9A31424C-BE9B-48BD-B99E-91256F383C9E}" type="parTrans" cxnId="{DC327617-177F-44DA-81F3-3E3A4FC85B7B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44FD9646-F2E8-44F2-9719-F2478D4C5A21}" type="sibTrans" cxnId="{DC327617-177F-44DA-81F3-3E3A4FC85B7B}">
      <dgm:prSet custT="1"/>
      <dgm:spPr/>
      <dgm:t>
        <a:bodyPr/>
        <a:lstStyle/>
        <a:p>
          <a:pPr algn="ctr"/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7D1B3E1C-AEB1-436C-A83F-5B70E1979909}">
      <dgm:prSet phldrT="[Text]" custT="1"/>
      <dgm:spPr/>
      <dgm:t>
        <a:bodyPr/>
        <a:lstStyle/>
        <a:p>
          <a:pPr rtl="1"/>
          <a:r>
            <a:rPr lang="en-US" sz="1600" b="0" dirty="0" smtClean="0">
              <a:solidFill>
                <a:srgbClr val="626264"/>
              </a:solidFill>
              <a:cs typeface="+mj-cs"/>
            </a:rPr>
            <a:t>HBC Ab</a:t>
          </a:r>
          <a:r>
            <a:rPr lang="fa-IR" sz="1600" b="0" dirty="0" smtClean="0">
              <a:solidFill>
                <a:srgbClr val="626264"/>
              </a:solidFill>
              <a:cs typeface="+mj-cs"/>
            </a:rPr>
            <a:t>  چک شود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E6B0201D-F131-4845-81B7-0F00405A8D4D}" type="parTrans" cxnId="{B3271B69-F35C-415F-AE6C-8DFB9C37A542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8AAD8F0-C69A-4F36-BD94-6FCF8F424C2C}" type="sibTrans" cxnId="{B3271B69-F35C-415F-AE6C-8DFB9C37A542}">
      <dgm:prSet custT="1"/>
      <dgm:spPr/>
      <dgm:t>
        <a:bodyPr/>
        <a:lstStyle/>
        <a:p>
          <a:pPr algn="ctr"/>
          <a:endParaRPr lang="en-US" sz="2000" b="1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9CE1685-EDB1-4452-B683-554F539A6558}">
      <dgm:prSet phldrT="[Text]" custT="1"/>
      <dgm:spPr/>
      <dgm:t>
        <a:bodyPr/>
        <a:lstStyle/>
        <a:p>
          <a:r>
            <a:rPr lang="fa-IR" sz="1600" b="0" dirty="0" smtClean="0">
              <a:solidFill>
                <a:srgbClr val="626264"/>
              </a:solidFill>
              <a:cs typeface="+mj-cs"/>
            </a:rPr>
            <a:t>مثبت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36E9773F-34A1-4EA4-8C86-E117E30450AC}" type="parTrans" cxnId="{2D73EE38-7715-484A-A400-5AC27A5B2ED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84A76AFD-AB7C-42EC-8CEA-C73CB54C56DD}" type="sibTrans" cxnId="{2D73EE38-7715-484A-A400-5AC27A5B2EDE}">
      <dgm:prSet custT="1"/>
      <dgm:spPr/>
      <dgm:t>
        <a:bodyPr/>
        <a:lstStyle/>
        <a:p>
          <a:pPr algn="ctr"/>
          <a:r>
            <a:rPr lang="fa-IR" sz="2000" b="1" dirty="0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33A5B7C4-E53C-4866-853D-9C8CABF12495}">
      <dgm:prSet phldrT="[Text]" custT="1"/>
      <dgm:spPr/>
      <dgm:t>
        <a:bodyPr/>
        <a:lstStyle/>
        <a:p>
          <a:r>
            <a:rPr lang="fa-IR" sz="1600" b="0" dirty="0" smtClean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DD7E6238-6E43-435F-A1EF-A6E3297E5F75}" type="parTrans" cxnId="{9D19A77A-CF7C-469F-8696-A197DF0844F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180B0233-CDD4-4521-AE18-1B52FB5BC556}" type="sibTrans" cxnId="{9D19A77A-CF7C-469F-8696-A197DF0844F9}">
      <dgm:prSet custT="1"/>
      <dgm:spPr/>
      <dgm:t>
        <a:bodyPr/>
        <a:lstStyle/>
        <a:p>
          <a:pPr algn="ctr"/>
          <a:r>
            <a:rPr lang="fa-IR" sz="2000" b="1" dirty="0" smtClean="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785F3047-0AD5-4CCB-9758-DCFFDDE461D2}">
      <dgm:prSet phldrT="[Text]" custT="1"/>
      <dgm:spPr/>
      <dgm:t>
        <a:bodyPr/>
        <a:lstStyle/>
        <a:p>
          <a:pPr rtl="1"/>
          <a:r>
            <a:rPr lang="en-US" sz="1600" b="0" dirty="0" smtClean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dirty="0" err="1" smtClean="0">
              <a:solidFill>
                <a:srgbClr val="626264"/>
              </a:solidFill>
              <a:cs typeface="+mj-cs"/>
            </a:rPr>
            <a:t>lgM,lgG</a:t>
          </a:r>
          <a:r>
            <a:rPr lang="en-US" sz="1600" b="0" dirty="0" smtClean="0">
              <a:solidFill>
                <a:srgbClr val="626264"/>
              </a:solidFill>
              <a:cs typeface="+mj-cs"/>
            </a:rPr>
            <a:t> </a:t>
          </a:r>
          <a:r>
            <a:rPr lang="fa-IR" sz="1600" b="0" dirty="0" smtClean="0">
              <a:solidFill>
                <a:srgbClr val="626264"/>
              </a:solidFill>
              <a:cs typeface="+mj-cs"/>
            </a:rPr>
            <a:t>چک شود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EE423197-6451-4891-A311-5868BF603D49}" type="parTrans" cxnId="{44BB903D-C122-4B73-BA3C-34ECB0CB212C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0650F324-E62A-4456-BFFA-B059F735BC0B}" type="sibTrans" cxnId="{44BB903D-C122-4B73-BA3C-34ECB0CB212C}">
      <dgm:prSet custT="1"/>
      <dgm:spPr/>
      <dgm:t>
        <a:bodyPr/>
        <a:lstStyle/>
        <a:p>
          <a:pPr algn="ctr"/>
          <a:endParaRPr lang="en-US" sz="2000" b="1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857A77BB-2A21-499D-95EC-EAF51F273F2A}">
      <dgm:prSet phldrT="[Text]" custT="1"/>
      <dgm:spPr/>
      <dgm:t>
        <a:bodyPr/>
        <a:lstStyle/>
        <a:p>
          <a:r>
            <a:rPr lang="en-US" sz="1600" b="0" dirty="0" smtClean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dirty="0" err="1" smtClean="0">
              <a:solidFill>
                <a:srgbClr val="626264"/>
              </a:solidFill>
              <a:cs typeface="+mj-cs"/>
            </a:rPr>
            <a:t>lgM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2BBF336C-A85D-421F-9007-27C904F9679B}" type="parTrans" cxnId="{F3CD3058-1CF2-44BC-B93A-C1EFA3D38FE8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248011AE-D2B3-4587-A7E6-0500F13E9036}" type="sibTrans" cxnId="{F3CD3058-1CF2-44BC-B93A-C1EFA3D38FE8}">
      <dgm:prSet custT="1"/>
      <dgm:spPr/>
      <dgm:t>
        <a:bodyPr/>
        <a:lstStyle/>
        <a:p>
          <a:pPr algn="ctr"/>
          <a:r>
            <a:rPr lang="fa-IR" sz="2000" b="1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0C8FE8F8-1168-4BF3-A858-75E5B5A79DFB}">
      <dgm:prSet phldrT="[Text]" custT="1"/>
      <dgm:spPr/>
      <dgm:t>
        <a:bodyPr/>
        <a:lstStyle/>
        <a:p>
          <a:r>
            <a:rPr lang="en-US" sz="1600" b="0" dirty="0" smtClean="0">
              <a:solidFill>
                <a:srgbClr val="626264"/>
              </a:solidFill>
              <a:cs typeface="+mj-cs"/>
            </a:rPr>
            <a:t>HBC </a:t>
          </a:r>
          <a:r>
            <a:rPr lang="en-US" sz="1600" b="0" dirty="0" err="1" smtClean="0">
              <a:solidFill>
                <a:srgbClr val="626264"/>
              </a:solidFill>
              <a:cs typeface="+mj-cs"/>
            </a:rPr>
            <a:t>Ab,lgG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77FC6248-B276-49B0-9D30-FA448A8E5EAD}" type="parTrans" cxnId="{855E98B5-0813-4DE4-B740-8AB48C1BB669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56AEAE42-4509-445E-9CF0-EFDB11D92C8F}" type="sibTrans" cxnId="{855E98B5-0813-4DE4-B740-8AB48C1BB669}">
      <dgm:prSet custT="1"/>
      <dgm:spPr/>
      <dgm:t>
        <a:bodyPr/>
        <a:lstStyle/>
        <a:p>
          <a:pPr algn="ctr"/>
          <a:r>
            <a:rPr lang="fa-IR" sz="2000" b="1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64729380-F77D-4E77-B486-E37EFA73BDD6}">
      <dgm:prSet phldrT="[Text]" custT="1"/>
      <dgm:spPr/>
      <dgm:t>
        <a:bodyPr/>
        <a:lstStyle/>
        <a:p>
          <a:r>
            <a:rPr lang="fa-IR" sz="1600" b="0" dirty="0" smtClean="0">
              <a:solidFill>
                <a:srgbClr val="626264"/>
              </a:solidFill>
              <a:cs typeface="+mj-cs"/>
            </a:rPr>
            <a:t>عفونت فعال پیوند نمی شود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BBB8F3FE-DDC3-49D6-BC37-849D81A025F4}" type="parTrans" cxnId="{5FFFCF3F-6658-493D-B118-5051F35044E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D3DD4523-EC2B-4DE2-987A-2F9D3EB61FA1}" type="sibTrans" cxnId="{5FFFCF3F-6658-493D-B118-5051F35044EE}">
      <dgm:prSet custT="1"/>
      <dgm:spPr/>
      <dgm:t>
        <a:bodyPr/>
        <a:lstStyle/>
        <a:p>
          <a:pPr algn="ctr"/>
          <a:endParaRPr lang="en-US" sz="2000" b="1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9922B6BA-4AB3-42D7-B7CA-F9D3E4E2B63D}">
      <dgm:prSet phldrT="[Text]" custT="1"/>
      <dgm:spPr/>
      <dgm:t>
        <a:bodyPr/>
        <a:lstStyle/>
        <a:p>
          <a:r>
            <a:rPr lang="en-US" sz="1600" b="0" dirty="0" smtClean="0">
              <a:solidFill>
                <a:srgbClr val="626264"/>
              </a:solidFill>
              <a:cs typeface="+mj-cs"/>
            </a:rPr>
            <a:t>HBV,DNA,PCR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9F086693-B39C-4877-B3AF-2803AE674C8E}" type="parTrans" cxnId="{4FCB1547-6F80-4A23-8120-89BD190FBAC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FEF5C6C1-DEF7-49FB-98E5-FA041268AEA7}" type="sibTrans" cxnId="{4FCB1547-6F80-4A23-8120-89BD190FBACF}">
      <dgm:prSet custT="1"/>
      <dgm:spPr/>
      <dgm:t>
        <a:bodyPr/>
        <a:lstStyle/>
        <a:p>
          <a:pPr algn="ctr"/>
          <a:endParaRPr lang="en-US" sz="2000" b="1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9BE7DCC4-CBA7-40AF-AFAD-C98D9A03C0E1}">
      <dgm:prSet phldrT="[Text]" custT="1"/>
      <dgm:spPr/>
      <dgm:t>
        <a:bodyPr/>
        <a:lstStyle/>
        <a:p>
          <a:r>
            <a:rPr lang="fa-IR" sz="1600" b="0" dirty="0" smtClean="0">
              <a:solidFill>
                <a:srgbClr val="626264"/>
              </a:solidFill>
              <a:cs typeface="+mj-cs"/>
            </a:rPr>
            <a:t>پیوند نمی شود 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2D00F9F2-D1CF-4DED-9AE2-1280BC10D480}" type="parTrans" cxnId="{98DE0CBD-1125-49F3-873F-9B63B32A47BE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6D16D206-7871-4E96-9DD1-1E2BA44B2FDB}" type="sibTrans" cxnId="{98DE0CBD-1125-49F3-873F-9B63B32A47BE}">
      <dgm:prSet custT="1"/>
      <dgm:spPr/>
      <dgm:t>
        <a:bodyPr/>
        <a:lstStyle/>
        <a:p>
          <a:pPr algn="ctr"/>
          <a:r>
            <a:rPr lang="fa-IR" sz="2000" b="1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FD772D7B-EEE4-434C-AC7E-461BDAF6884D}">
      <dgm:prSet phldrT="[Text]" custT="1"/>
      <dgm:spPr/>
      <dgm:t>
        <a:bodyPr/>
        <a:lstStyle/>
        <a:p>
          <a:r>
            <a:rPr lang="fa-IR" sz="1600" b="0" dirty="0" smtClean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dirty="0">
            <a:solidFill>
              <a:srgbClr val="626264"/>
            </a:solidFill>
            <a:cs typeface="+mj-cs"/>
          </a:endParaRPr>
        </a:p>
      </dgm:t>
    </dgm:pt>
    <dgm:pt modelId="{E4A4C698-5393-42F2-9AED-99A680AF7717}" type="parTrans" cxnId="{C3303C36-DA2B-43C1-B086-6E2921FB970F}">
      <dgm:prSet>
        <dgm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n-US" sz="1600" b="0">
            <a:solidFill>
              <a:schemeClr val="bg1"/>
            </a:solidFill>
            <a:cs typeface="B Nazanin" panose="00000400000000000000" pitchFamily="2" charset="-78"/>
          </a:endParaRPr>
        </a:p>
      </dgm:t>
    </dgm:pt>
    <dgm:pt modelId="{7C9105CE-251C-463C-B791-82D5E5A5FFCF}" type="sibTrans" cxnId="{C3303C36-DA2B-43C1-B086-6E2921FB970F}">
      <dgm:prSet custT="1"/>
      <dgm:spPr/>
      <dgm:t>
        <a:bodyPr/>
        <a:lstStyle/>
        <a:p>
          <a:pPr algn="ctr"/>
          <a:r>
            <a:rPr lang="fa-IR" sz="2000" b="1" smtClean="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dirty="0">
            <a:solidFill>
              <a:srgbClr val="C00000"/>
            </a:solidFill>
            <a:cs typeface="B Nazanin" panose="00000400000000000000" pitchFamily="2" charset="-78"/>
          </a:endParaRPr>
        </a:p>
      </dgm:t>
    </dgm:pt>
    <dgm:pt modelId="{B915C1FE-A632-4262-ADB3-332717E6BF0D}" type="pres">
      <dgm:prSet presAssocID="{58DE8966-2E0D-4015-8983-4B6D18BD9C4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585F4FEF-1EC9-4FF6-877C-AF22CD5D4A45}" type="pres">
      <dgm:prSet presAssocID="{04D7565D-F8C6-4038-A8C2-A20E3DD8C688}" presName="hierRoot1" presStyleCnt="0">
        <dgm:presLayoutVars>
          <dgm:hierBranch val="init"/>
        </dgm:presLayoutVars>
      </dgm:prSet>
      <dgm:spPr/>
    </dgm:pt>
    <dgm:pt modelId="{CE8AE306-74DA-43DD-9F58-E9FBE3ABDBDA}" type="pres">
      <dgm:prSet presAssocID="{04D7565D-F8C6-4038-A8C2-A20E3DD8C688}" presName="rootComposite1" presStyleCnt="0"/>
      <dgm:spPr/>
    </dgm:pt>
    <dgm:pt modelId="{2B405709-465A-4250-BF2C-18E34548D534}" type="pres">
      <dgm:prSet presAssocID="{04D7565D-F8C6-4038-A8C2-A20E3DD8C688}" presName="rootText1" presStyleLbl="node0" presStyleIdx="0" presStyleCnt="1" custScaleX="365256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DAF0A9ED-BD40-491E-9F33-D82A02E5FF5C}" type="pres">
      <dgm:prSet presAssocID="{04D7565D-F8C6-4038-A8C2-A20E3DD8C688}" presName="titleText1" presStyleLbl="fgAcc0" presStyleIdx="0" presStyleCnt="1" custScaleX="115861" custLinFactNeighborX="-19229" custLinFactNeighborY="-1305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50972CD-927C-453F-8378-7ADAA5379AB1}" type="pres">
      <dgm:prSet presAssocID="{04D7565D-F8C6-4038-A8C2-A20E3DD8C688}" presName="rootConnector1" presStyleLbl="node1" presStyleIdx="0" presStyleCnt="11"/>
      <dgm:spPr/>
      <dgm:t>
        <a:bodyPr/>
        <a:lstStyle/>
        <a:p>
          <a:endParaRPr lang="en-US"/>
        </a:p>
      </dgm:t>
    </dgm:pt>
    <dgm:pt modelId="{A86D3FFD-90B4-43C3-9B79-DAAA50F08E5F}" type="pres">
      <dgm:prSet presAssocID="{04D7565D-F8C6-4038-A8C2-A20E3DD8C688}" presName="hierChild2" presStyleCnt="0"/>
      <dgm:spPr/>
    </dgm:pt>
    <dgm:pt modelId="{56A52BD2-1C56-4400-86F2-66D507D6173B}" type="pres">
      <dgm:prSet presAssocID="{9A31424C-BE9B-48BD-B99E-91256F383C9E}" presName="Name37" presStyleLbl="parChTrans1D2" presStyleIdx="0" presStyleCnt="2"/>
      <dgm:spPr/>
      <dgm:t>
        <a:bodyPr/>
        <a:lstStyle/>
        <a:p>
          <a:endParaRPr lang="en-US"/>
        </a:p>
      </dgm:t>
    </dgm:pt>
    <dgm:pt modelId="{FE22A968-7535-4B71-82D0-328FF96FA9BC}" type="pres">
      <dgm:prSet presAssocID="{8769DA47-3544-4C38-B975-25E0FD463BC9}" presName="hierRoot2" presStyleCnt="0">
        <dgm:presLayoutVars>
          <dgm:hierBranch val="init"/>
        </dgm:presLayoutVars>
      </dgm:prSet>
      <dgm:spPr/>
    </dgm:pt>
    <dgm:pt modelId="{386AC5E5-E7B3-4B15-A95E-7116FECE4A60}" type="pres">
      <dgm:prSet presAssocID="{8769DA47-3544-4C38-B975-25E0FD463BC9}" presName="rootComposite" presStyleCnt="0"/>
      <dgm:spPr/>
    </dgm:pt>
    <dgm:pt modelId="{C713335B-9D8D-4195-95C5-3660889F940B}" type="pres">
      <dgm:prSet presAssocID="{8769DA47-3544-4C38-B975-25E0FD463BC9}" presName="rootText" presStyleLbl="node1" presStyleIdx="0" presStyleCnt="11" custScaleX="224698" custLinFactX="-100000" custLinFactNeighborX="-12840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CD5AEF1D-AB22-4BA8-97D7-94767B90A19B}" type="pres">
      <dgm:prSet presAssocID="{8769DA47-3544-4C38-B975-25E0FD463BC9}" presName="titleText2" presStyleLbl="fgAcc1" presStyleIdx="0" presStyleCnt="11" custLinFactX="-100000" custLinFactNeighborX="-170447" custLinFactNeighborY="-15556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3726DACA-6487-4067-9750-4E5BC6491032}" type="pres">
      <dgm:prSet presAssocID="{8769DA47-3544-4C38-B975-25E0FD463BC9}" presName="rootConnector" presStyleLbl="node2" presStyleIdx="0" presStyleCnt="0"/>
      <dgm:spPr/>
      <dgm:t>
        <a:bodyPr/>
        <a:lstStyle/>
        <a:p>
          <a:endParaRPr lang="en-US"/>
        </a:p>
      </dgm:t>
    </dgm:pt>
    <dgm:pt modelId="{18D3DAA1-3CB5-429F-9B62-D571959DA715}" type="pres">
      <dgm:prSet presAssocID="{8769DA47-3544-4C38-B975-25E0FD463BC9}" presName="hierChild4" presStyleCnt="0"/>
      <dgm:spPr/>
    </dgm:pt>
    <dgm:pt modelId="{F244BC5A-BDF8-40D5-834F-B15BD99E320A}" type="pres">
      <dgm:prSet presAssocID="{8769DA47-3544-4C38-B975-25E0FD463BC9}" presName="hierChild5" presStyleCnt="0"/>
      <dgm:spPr/>
    </dgm:pt>
    <dgm:pt modelId="{564E3B18-613F-4F65-9278-CAECDC876000}" type="pres">
      <dgm:prSet presAssocID="{E6B0201D-F131-4845-81B7-0F00405A8D4D}" presName="Name37" presStyleLbl="parChTrans1D2" presStyleIdx="1" presStyleCnt="2"/>
      <dgm:spPr/>
      <dgm:t>
        <a:bodyPr/>
        <a:lstStyle/>
        <a:p>
          <a:endParaRPr lang="en-US"/>
        </a:p>
      </dgm:t>
    </dgm:pt>
    <dgm:pt modelId="{490FD26A-04CE-4150-8B25-75F8548D3F00}" type="pres">
      <dgm:prSet presAssocID="{7D1B3E1C-AEB1-436C-A83F-5B70E1979909}" presName="hierRoot2" presStyleCnt="0">
        <dgm:presLayoutVars>
          <dgm:hierBranch val="init"/>
        </dgm:presLayoutVars>
      </dgm:prSet>
      <dgm:spPr/>
    </dgm:pt>
    <dgm:pt modelId="{21F86DD9-69B1-4D7B-8131-3A397678C034}" type="pres">
      <dgm:prSet presAssocID="{7D1B3E1C-AEB1-436C-A83F-5B70E1979909}" presName="rootComposite" presStyleCnt="0"/>
      <dgm:spPr/>
    </dgm:pt>
    <dgm:pt modelId="{519DA2AE-4CCA-49B6-B448-8695D35F677F}" type="pres">
      <dgm:prSet presAssocID="{7D1B3E1C-AEB1-436C-A83F-5B70E1979909}" presName="rootText" presStyleLbl="node1" presStyleIdx="1" presStyleCnt="11" custScaleX="180201" custLinFactX="100000" custLinFactNeighborX="11304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9AE812D2-47CA-4FD0-B92A-D5D8F3A24E98}" type="pres">
      <dgm:prSet presAssocID="{7D1B3E1C-AEB1-436C-A83F-5B70E1979909}" presName="titleText2" presStyleLbl="fgAcc1" presStyleIdx="1" presStyleCnt="11" custLinFactX="100000" custLinFactNeighborX="120272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DA40A224-624B-4759-8F08-2FE96CCA4C4F}" type="pres">
      <dgm:prSet presAssocID="{7D1B3E1C-AEB1-436C-A83F-5B70E1979909}" presName="rootConnector" presStyleLbl="node2" presStyleIdx="0" presStyleCnt="0"/>
      <dgm:spPr/>
      <dgm:t>
        <a:bodyPr/>
        <a:lstStyle/>
        <a:p>
          <a:endParaRPr lang="en-US"/>
        </a:p>
      </dgm:t>
    </dgm:pt>
    <dgm:pt modelId="{F507E9A0-8F6E-4C8C-9B8B-354DF478B81F}" type="pres">
      <dgm:prSet presAssocID="{7D1B3E1C-AEB1-436C-A83F-5B70E1979909}" presName="hierChild4" presStyleCnt="0"/>
      <dgm:spPr/>
    </dgm:pt>
    <dgm:pt modelId="{CEC8882C-E5E9-4F26-BF83-BA5B4C7BE68E}" type="pres">
      <dgm:prSet presAssocID="{36E9773F-34A1-4EA4-8C86-E117E30450AC}" presName="Name37" presStyleLbl="parChTrans1D3" presStyleIdx="0" presStyleCnt="2"/>
      <dgm:spPr/>
      <dgm:t>
        <a:bodyPr/>
        <a:lstStyle/>
        <a:p>
          <a:endParaRPr lang="en-US"/>
        </a:p>
      </dgm:t>
    </dgm:pt>
    <dgm:pt modelId="{DF679849-D054-4B88-A2FF-E15F1ADD5F50}" type="pres">
      <dgm:prSet presAssocID="{69CE1685-EDB1-4452-B683-554F539A6558}" presName="hierRoot2" presStyleCnt="0">
        <dgm:presLayoutVars>
          <dgm:hierBranch val="init"/>
        </dgm:presLayoutVars>
      </dgm:prSet>
      <dgm:spPr/>
    </dgm:pt>
    <dgm:pt modelId="{5B0F0A13-9476-46DA-A8B3-FD305A18C62A}" type="pres">
      <dgm:prSet presAssocID="{69CE1685-EDB1-4452-B683-554F539A6558}" presName="rootComposite" presStyleCnt="0"/>
      <dgm:spPr/>
    </dgm:pt>
    <dgm:pt modelId="{E837B4CE-3541-4B89-A082-C083EB729AAC}" type="pres">
      <dgm:prSet presAssocID="{69CE1685-EDB1-4452-B683-554F539A6558}" presName="rootText" presStyleLbl="node1" presStyleIdx="2" presStyleCnt="11" custScaleX="169607" custLinFactNeighborX="-1869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21F9E8D9-B0DC-4C79-99C8-3A4632DB1703}" type="pres">
      <dgm:prSet presAssocID="{69CE1685-EDB1-4452-B683-554F539A6558}" presName="titleText2" presStyleLbl="fgAcc1" presStyleIdx="2" presStyleCnt="11" custLinFactNeighborX="-40507" custLinFactNeighborY="20363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1EC0DA73-E5A4-494D-99D4-52B6420AC233}" type="pres">
      <dgm:prSet presAssocID="{69CE1685-EDB1-4452-B683-554F539A6558}" presName="rootConnector" presStyleLbl="node3" presStyleIdx="0" presStyleCnt="0"/>
      <dgm:spPr/>
      <dgm:t>
        <a:bodyPr/>
        <a:lstStyle/>
        <a:p>
          <a:endParaRPr lang="en-US"/>
        </a:p>
      </dgm:t>
    </dgm:pt>
    <dgm:pt modelId="{27401719-CE45-4FC2-8DF6-43A27C2620D6}" type="pres">
      <dgm:prSet presAssocID="{69CE1685-EDB1-4452-B683-554F539A6558}" presName="hierChild4" presStyleCnt="0"/>
      <dgm:spPr/>
    </dgm:pt>
    <dgm:pt modelId="{A6096632-F15A-4382-961D-22CE1697330F}" type="pres">
      <dgm:prSet presAssocID="{EE423197-6451-4891-A311-5868BF603D49}" presName="Name37" presStyleLbl="parChTrans1D4" presStyleIdx="0" presStyleCnt="7"/>
      <dgm:spPr/>
      <dgm:t>
        <a:bodyPr/>
        <a:lstStyle/>
        <a:p>
          <a:endParaRPr lang="en-US"/>
        </a:p>
      </dgm:t>
    </dgm:pt>
    <dgm:pt modelId="{D6C6E480-CA59-42C9-8C02-422E4C6D7658}" type="pres">
      <dgm:prSet presAssocID="{785F3047-0AD5-4CCB-9758-DCFFDDE461D2}" presName="hierRoot2" presStyleCnt="0">
        <dgm:presLayoutVars>
          <dgm:hierBranch val="init"/>
        </dgm:presLayoutVars>
      </dgm:prSet>
      <dgm:spPr/>
    </dgm:pt>
    <dgm:pt modelId="{F32E20EB-4B94-4A92-9837-C18E0911AF63}" type="pres">
      <dgm:prSet presAssocID="{785F3047-0AD5-4CCB-9758-DCFFDDE461D2}" presName="rootComposite" presStyleCnt="0"/>
      <dgm:spPr/>
    </dgm:pt>
    <dgm:pt modelId="{52599F6C-3CF2-4EE9-A98E-E6A61BBA1F61}" type="pres">
      <dgm:prSet presAssocID="{785F3047-0AD5-4CCB-9758-DCFFDDE461D2}" presName="rootText" presStyleLbl="node1" presStyleIdx="3" presStyleCnt="11" custScaleX="341208" custLinFactNeighborX="-19445" custLinFactNeighborY="7335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EF7F5CAE-919C-4ADF-95D5-06C938C9E29E}" type="pres">
      <dgm:prSet presAssocID="{785F3047-0AD5-4CCB-9758-DCFFDDE461D2}" presName="titleText2" presStyleLbl="fgAcc1" presStyleIdx="3" presStyleCnt="11" custLinFactNeighborX="-32276" custLinFactNeighborY="502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FA2C646E-0CD5-4DCC-89A6-8D5A8BC88E88}" type="pres">
      <dgm:prSet presAssocID="{785F3047-0AD5-4CCB-9758-DCFFDDE461D2}" presName="rootConnector" presStyleLbl="node4" presStyleIdx="0" presStyleCnt="0"/>
      <dgm:spPr/>
      <dgm:t>
        <a:bodyPr/>
        <a:lstStyle/>
        <a:p>
          <a:endParaRPr lang="en-US"/>
        </a:p>
      </dgm:t>
    </dgm:pt>
    <dgm:pt modelId="{81742CD0-1DBB-4068-80EA-963C462537F2}" type="pres">
      <dgm:prSet presAssocID="{785F3047-0AD5-4CCB-9758-DCFFDDE461D2}" presName="hierChild4" presStyleCnt="0"/>
      <dgm:spPr/>
    </dgm:pt>
    <dgm:pt modelId="{7B7F7024-A22D-4E72-BCE9-D4A833148DAF}" type="pres">
      <dgm:prSet presAssocID="{2BBF336C-A85D-421F-9007-27C904F9679B}" presName="Name37" presStyleLbl="parChTrans1D4" presStyleIdx="1" presStyleCnt="7"/>
      <dgm:spPr/>
      <dgm:t>
        <a:bodyPr/>
        <a:lstStyle/>
        <a:p>
          <a:endParaRPr lang="en-US"/>
        </a:p>
      </dgm:t>
    </dgm:pt>
    <dgm:pt modelId="{D3E2D1CD-0F10-44DE-AA25-A2F2C4E808BB}" type="pres">
      <dgm:prSet presAssocID="{857A77BB-2A21-499D-95EC-EAF51F273F2A}" presName="hierRoot2" presStyleCnt="0">
        <dgm:presLayoutVars>
          <dgm:hierBranch val="init"/>
        </dgm:presLayoutVars>
      </dgm:prSet>
      <dgm:spPr/>
    </dgm:pt>
    <dgm:pt modelId="{94E92A41-3968-4A37-BAD1-00D2D501C655}" type="pres">
      <dgm:prSet presAssocID="{857A77BB-2A21-499D-95EC-EAF51F273F2A}" presName="rootComposite" presStyleCnt="0"/>
      <dgm:spPr/>
    </dgm:pt>
    <dgm:pt modelId="{5906595B-8DE2-4B2F-9F9E-D6D7C41B3EAA}" type="pres">
      <dgm:prSet presAssocID="{857A77BB-2A21-499D-95EC-EAF51F273F2A}" presName="rootText" presStyleLbl="node1" presStyleIdx="4" presStyleCnt="11" custScaleX="166343" custLinFactX="-100000" custLinFactNeighborX="-134367" custLinFactNeighborY="957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72390E0-3449-496E-AD1B-C8B06A9C4671}" type="pres">
      <dgm:prSet presAssocID="{857A77BB-2A21-499D-95EC-EAF51F273F2A}" presName="titleText2" presStyleLbl="fgAcc1" presStyleIdx="4" presStyleCnt="11" custLinFactX="-100000" custLinFactNeighborX="-180929" custLinFactNeighborY="43107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C84D101-8E68-4848-94AD-DEE216C0AC2D}" type="pres">
      <dgm:prSet presAssocID="{857A77BB-2A21-499D-95EC-EAF51F273F2A}" presName="rootConnector" presStyleLbl="node4" presStyleIdx="0" presStyleCnt="0"/>
      <dgm:spPr/>
      <dgm:t>
        <a:bodyPr/>
        <a:lstStyle/>
        <a:p>
          <a:endParaRPr lang="en-US"/>
        </a:p>
      </dgm:t>
    </dgm:pt>
    <dgm:pt modelId="{DB67903C-40C4-4FD1-8F3E-C72B952FFB19}" type="pres">
      <dgm:prSet presAssocID="{857A77BB-2A21-499D-95EC-EAF51F273F2A}" presName="hierChild4" presStyleCnt="0"/>
      <dgm:spPr/>
    </dgm:pt>
    <dgm:pt modelId="{2AD1E592-E461-417B-BABA-43A25FCC5D87}" type="pres">
      <dgm:prSet presAssocID="{BBB8F3FE-DDC3-49D6-BC37-849D81A025F4}" presName="Name37" presStyleLbl="parChTrans1D4" presStyleIdx="2" presStyleCnt="7"/>
      <dgm:spPr/>
      <dgm:t>
        <a:bodyPr/>
        <a:lstStyle/>
        <a:p>
          <a:endParaRPr lang="en-US"/>
        </a:p>
      </dgm:t>
    </dgm:pt>
    <dgm:pt modelId="{B9FF8D5D-F144-4FBB-B8EC-3CEE9546ED8F}" type="pres">
      <dgm:prSet presAssocID="{64729380-F77D-4E77-B486-E37EFA73BDD6}" presName="hierRoot2" presStyleCnt="0">
        <dgm:presLayoutVars>
          <dgm:hierBranch val="init"/>
        </dgm:presLayoutVars>
      </dgm:prSet>
      <dgm:spPr/>
    </dgm:pt>
    <dgm:pt modelId="{185D61AC-DCF6-48A0-8A5E-D99874BBF79B}" type="pres">
      <dgm:prSet presAssocID="{64729380-F77D-4E77-B486-E37EFA73BDD6}" presName="rootComposite" presStyleCnt="0"/>
      <dgm:spPr/>
    </dgm:pt>
    <dgm:pt modelId="{E10BDF8D-78E5-4EDC-AA7E-EA02AC5AC6D5}" type="pres">
      <dgm:prSet presAssocID="{64729380-F77D-4E77-B486-E37EFA73BDD6}" presName="rootText" presStyleLbl="node1" presStyleIdx="5" presStyleCnt="11" custScaleX="308771" custLinFactX="-100000" custLinFactNeighborX="-134817" custLinFactNeighborY="38519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46208CC6-96ED-4605-86A4-7A2B5D685713}" type="pres">
      <dgm:prSet presAssocID="{64729380-F77D-4E77-B486-E37EFA73BDD6}" presName="titleText2" presStyleLbl="fgAcc1" presStyleIdx="5" presStyleCnt="11" custLinFactX="-100000" custLinFactY="12849" custLinFactNeighborX="-17801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24E471F-1B1C-4193-9486-F6B2B17A3272}" type="pres">
      <dgm:prSet presAssocID="{64729380-F77D-4E77-B486-E37EFA73BDD6}" presName="rootConnector" presStyleLbl="node4" presStyleIdx="0" presStyleCnt="0"/>
      <dgm:spPr/>
      <dgm:t>
        <a:bodyPr/>
        <a:lstStyle/>
        <a:p>
          <a:endParaRPr lang="en-US"/>
        </a:p>
      </dgm:t>
    </dgm:pt>
    <dgm:pt modelId="{D83988B1-B74B-469A-A821-671EF4705435}" type="pres">
      <dgm:prSet presAssocID="{64729380-F77D-4E77-B486-E37EFA73BDD6}" presName="hierChild4" presStyleCnt="0"/>
      <dgm:spPr/>
    </dgm:pt>
    <dgm:pt modelId="{C8A7B605-FD58-4708-B00C-85635B5E6191}" type="pres">
      <dgm:prSet presAssocID="{64729380-F77D-4E77-B486-E37EFA73BDD6}" presName="hierChild5" presStyleCnt="0"/>
      <dgm:spPr/>
    </dgm:pt>
    <dgm:pt modelId="{FE29EDE9-1C1A-4D9C-B58F-FB6B2D403CC9}" type="pres">
      <dgm:prSet presAssocID="{857A77BB-2A21-499D-95EC-EAF51F273F2A}" presName="hierChild5" presStyleCnt="0"/>
      <dgm:spPr/>
    </dgm:pt>
    <dgm:pt modelId="{3151930A-1CD2-4C85-AD30-BBB42F44DD42}" type="pres">
      <dgm:prSet presAssocID="{77FC6248-B276-49B0-9D30-FA448A8E5EAD}" presName="Name37" presStyleLbl="parChTrans1D4" presStyleIdx="3" presStyleCnt="7"/>
      <dgm:spPr/>
      <dgm:t>
        <a:bodyPr/>
        <a:lstStyle/>
        <a:p>
          <a:endParaRPr lang="en-US"/>
        </a:p>
      </dgm:t>
    </dgm:pt>
    <dgm:pt modelId="{E19D194F-678E-4EDC-8D1F-7258786D487D}" type="pres">
      <dgm:prSet presAssocID="{0C8FE8F8-1168-4BF3-A858-75E5B5A79DFB}" presName="hierRoot2" presStyleCnt="0">
        <dgm:presLayoutVars>
          <dgm:hierBranch val="init"/>
        </dgm:presLayoutVars>
      </dgm:prSet>
      <dgm:spPr/>
    </dgm:pt>
    <dgm:pt modelId="{7EB54625-9A56-41A2-8A94-66E23467D818}" type="pres">
      <dgm:prSet presAssocID="{0C8FE8F8-1168-4BF3-A858-75E5B5A79DFB}" presName="rootComposite" presStyleCnt="0"/>
      <dgm:spPr/>
    </dgm:pt>
    <dgm:pt modelId="{05E6BBF7-A580-49E9-8AB2-572A0F470807}" type="pres">
      <dgm:prSet presAssocID="{0C8FE8F8-1168-4BF3-A858-75E5B5A79DFB}" presName="rootText" presStyleLbl="node1" presStyleIdx="6" presStyleCnt="11" custScaleX="185925" custLinFactX="111759" custLinFactNeighborX="200000" custLinFactNeighborY="923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F485A45-0040-4D6B-8461-D84AB0F94E48}" type="pres">
      <dgm:prSet presAssocID="{0C8FE8F8-1168-4BF3-A858-75E5B5A79DFB}" presName="titleText2" presStyleLbl="fgAcc1" presStyleIdx="6" presStyleCnt="11" custLinFactX="131476" custLinFactNeighborX="200000" custLinFactNeighborY="1131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4ECB26D-9A19-4342-8F34-E48024B3B58F}" type="pres">
      <dgm:prSet presAssocID="{0C8FE8F8-1168-4BF3-A858-75E5B5A79DFB}" presName="rootConnector" presStyleLbl="node4" presStyleIdx="0" presStyleCnt="0"/>
      <dgm:spPr/>
      <dgm:t>
        <a:bodyPr/>
        <a:lstStyle/>
        <a:p>
          <a:endParaRPr lang="en-US"/>
        </a:p>
      </dgm:t>
    </dgm:pt>
    <dgm:pt modelId="{CFCF6AAA-2BB4-435E-8D2F-B4900FC15506}" type="pres">
      <dgm:prSet presAssocID="{0C8FE8F8-1168-4BF3-A858-75E5B5A79DFB}" presName="hierChild4" presStyleCnt="0"/>
      <dgm:spPr/>
    </dgm:pt>
    <dgm:pt modelId="{9AFD32E1-EB80-41F8-85C0-E8C1E228CD70}" type="pres">
      <dgm:prSet presAssocID="{9F086693-B39C-4877-B3AF-2803AE674C8E}" presName="Name37" presStyleLbl="parChTrans1D4" presStyleIdx="4" presStyleCnt="7"/>
      <dgm:spPr/>
      <dgm:t>
        <a:bodyPr/>
        <a:lstStyle/>
        <a:p>
          <a:endParaRPr lang="en-US"/>
        </a:p>
      </dgm:t>
    </dgm:pt>
    <dgm:pt modelId="{0B26CE95-AC7B-483B-B355-93AEA78DF947}" type="pres">
      <dgm:prSet presAssocID="{9922B6BA-4AB3-42D7-B7CA-F9D3E4E2B63D}" presName="hierRoot2" presStyleCnt="0">
        <dgm:presLayoutVars>
          <dgm:hierBranch val="init"/>
        </dgm:presLayoutVars>
      </dgm:prSet>
      <dgm:spPr/>
    </dgm:pt>
    <dgm:pt modelId="{A9893D28-F13E-4295-8DA6-9628AEAC51A6}" type="pres">
      <dgm:prSet presAssocID="{9922B6BA-4AB3-42D7-B7CA-F9D3E4E2B63D}" presName="rootComposite" presStyleCnt="0"/>
      <dgm:spPr/>
    </dgm:pt>
    <dgm:pt modelId="{167E2E0F-1D56-4238-AD17-0AC5189854F8}" type="pres">
      <dgm:prSet presAssocID="{9922B6BA-4AB3-42D7-B7CA-F9D3E4E2B63D}" presName="rootText" presStyleLbl="node1" presStyleIdx="7" presStyleCnt="11" custScaleX="230650" custLinFactNeighborX="60483" custLinFactNeighborY="-218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6289EF85-B3AC-4BBB-964F-306B80086F7A}" type="pres">
      <dgm:prSet presAssocID="{9922B6BA-4AB3-42D7-B7CA-F9D3E4E2B63D}" presName="titleText2" presStyleLbl="fgAcc1" presStyleIdx="7" presStyleCnt="11" custLinFactNeighborX="42652" custLinFactNeighborY="4344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A6992DA-E608-45A9-B36F-D26A918253DF}" type="pres">
      <dgm:prSet presAssocID="{9922B6BA-4AB3-42D7-B7CA-F9D3E4E2B63D}" presName="rootConnector" presStyleLbl="node4" presStyleIdx="0" presStyleCnt="0"/>
      <dgm:spPr/>
      <dgm:t>
        <a:bodyPr/>
        <a:lstStyle/>
        <a:p>
          <a:endParaRPr lang="en-US"/>
        </a:p>
      </dgm:t>
    </dgm:pt>
    <dgm:pt modelId="{5E8055B2-78F3-4FC4-802C-01AD2E4ACF4B}" type="pres">
      <dgm:prSet presAssocID="{9922B6BA-4AB3-42D7-B7CA-F9D3E4E2B63D}" presName="hierChild4" presStyleCnt="0"/>
      <dgm:spPr/>
    </dgm:pt>
    <dgm:pt modelId="{4B132654-C228-4345-A805-AD80D5BE54ED}" type="pres">
      <dgm:prSet presAssocID="{2D00F9F2-D1CF-4DED-9AE2-1280BC10D480}" presName="Name37" presStyleLbl="parChTrans1D4" presStyleIdx="5" presStyleCnt="7"/>
      <dgm:spPr/>
      <dgm:t>
        <a:bodyPr/>
        <a:lstStyle/>
        <a:p>
          <a:endParaRPr lang="en-US"/>
        </a:p>
      </dgm:t>
    </dgm:pt>
    <dgm:pt modelId="{A9C90049-F49F-4A11-B8DC-3A3473179CFA}" type="pres">
      <dgm:prSet presAssocID="{9BE7DCC4-CBA7-40AF-AFAD-C98D9A03C0E1}" presName="hierRoot2" presStyleCnt="0">
        <dgm:presLayoutVars>
          <dgm:hierBranch val="init"/>
        </dgm:presLayoutVars>
      </dgm:prSet>
      <dgm:spPr/>
    </dgm:pt>
    <dgm:pt modelId="{F25ED16D-13AB-436F-BF22-EED614773912}" type="pres">
      <dgm:prSet presAssocID="{9BE7DCC4-CBA7-40AF-AFAD-C98D9A03C0E1}" presName="rootComposite" presStyleCnt="0"/>
      <dgm:spPr/>
    </dgm:pt>
    <dgm:pt modelId="{15B0F2F9-F3CB-4B39-B609-0932B517EF99}" type="pres">
      <dgm:prSet presAssocID="{9BE7DCC4-CBA7-40AF-AFAD-C98D9A03C0E1}" presName="rootText" presStyleLbl="node1" presStyleIdx="8" presStyleCnt="11" custScaleX="192187" custLinFactNeighborX="-21153" custLinFactNeighborY="7538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B7B1C64D-7E1F-4CAF-BF10-D663EAF9176C}" type="pres">
      <dgm:prSet presAssocID="{9BE7DCC4-CBA7-40AF-AFAD-C98D9A03C0E1}" presName="titleText2" presStyleLbl="fgAcc1" presStyleIdx="8" presStyleCnt="11" custLinFactNeighborX="-43012" custLinFactNeighborY="1339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D05066F-75E7-4162-84EB-28F931928A2A}" type="pres">
      <dgm:prSet presAssocID="{9BE7DCC4-CBA7-40AF-AFAD-C98D9A03C0E1}" presName="rootConnector" presStyleLbl="node4" presStyleIdx="0" presStyleCnt="0"/>
      <dgm:spPr/>
      <dgm:t>
        <a:bodyPr/>
        <a:lstStyle/>
        <a:p>
          <a:endParaRPr lang="en-US"/>
        </a:p>
      </dgm:t>
    </dgm:pt>
    <dgm:pt modelId="{D39BC90F-72D1-4BDC-8767-A320CEA44773}" type="pres">
      <dgm:prSet presAssocID="{9BE7DCC4-CBA7-40AF-AFAD-C98D9A03C0E1}" presName="hierChild4" presStyleCnt="0"/>
      <dgm:spPr/>
    </dgm:pt>
    <dgm:pt modelId="{ED825D1C-6035-49AF-A505-916A38C510E0}" type="pres">
      <dgm:prSet presAssocID="{9BE7DCC4-CBA7-40AF-AFAD-C98D9A03C0E1}" presName="hierChild5" presStyleCnt="0"/>
      <dgm:spPr/>
    </dgm:pt>
    <dgm:pt modelId="{60BB6CE1-4A03-410C-8293-801D9D938621}" type="pres">
      <dgm:prSet presAssocID="{E4A4C698-5393-42F2-9AED-99A680AF7717}" presName="Name37" presStyleLbl="parChTrans1D4" presStyleIdx="6" presStyleCnt="7"/>
      <dgm:spPr/>
      <dgm:t>
        <a:bodyPr/>
        <a:lstStyle/>
        <a:p>
          <a:endParaRPr lang="en-US"/>
        </a:p>
      </dgm:t>
    </dgm:pt>
    <dgm:pt modelId="{CA18ED7A-8EE6-48E3-B926-C8A7C4E379B4}" type="pres">
      <dgm:prSet presAssocID="{FD772D7B-EEE4-434C-AC7E-461BDAF6884D}" presName="hierRoot2" presStyleCnt="0">
        <dgm:presLayoutVars>
          <dgm:hierBranch val="init"/>
        </dgm:presLayoutVars>
      </dgm:prSet>
      <dgm:spPr/>
    </dgm:pt>
    <dgm:pt modelId="{6C6B2F34-DD8A-44C6-868A-60DFC351EB78}" type="pres">
      <dgm:prSet presAssocID="{FD772D7B-EEE4-434C-AC7E-461BDAF6884D}" presName="rootComposite" presStyleCnt="0"/>
      <dgm:spPr/>
    </dgm:pt>
    <dgm:pt modelId="{0CAE1DB9-C2EC-4B49-B62B-7CF854129EAA}" type="pres">
      <dgm:prSet presAssocID="{FD772D7B-EEE4-434C-AC7E-461BDAF6884D}" presName="rootText" presStyleLbl="node1" presStyleIdx="9" presStyleCnt="11" custScaleX="268109" custLinFactX="99434" custLinFactNeighborX="100000" custLinFactNeighborY="2862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79E3F95B-B60A-4204-B24B-5C86A6AB4476}" type="pres">
      <dgm:prSet presAssocID="{FD772D7B-EEE4-434C-AC7E-461BDAF6884D}" presName="titleText2" presStyleLbl="fgAcc1" presStyleIdx="9" presStyleCnt="11" custLinFactX="100000" custLinFactNeighborX="111282" custLinFactNeighborY="14480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51316E91-8BE8-4744-9A5D-6C5B2BE17680}" type="pres">
      <dgm:prSet presAssocID="{FD772D7B-EEE4-434C-AC7E-461BDAF6884D}" presName="rootConnector" presStyleLbl="node4" presStyleIdx="0" presStyleCnt="0"/>
      <dgm:spPr/>
      <dgm:t>
        <a:bodyPr/>
        <a:lstStyle/>
        <a:p>
          <a:endParaRPr lang="en-US"/>
        </a:p>
      </dgm:t>
    </dgm:pt>
    <dgm:pt modelId="{B3FD2E53-9980-4E1C-8876-2D329B84789A}" type="pres">
      <dgm:prSet presAssocID="{FD772D7B-EEE4-434C-AC7E-461BDAF6884D}" presName="hierChild4" presStyleCnt="0"/>
      <dgm:spPr/>
    </dgm:pt>
    <dgm:pt modelId="{5B0B0E9A-3215-4A61-96E3-F7FB3E348424}" type="pres">
      <dgm:prSet presAssocID="{FD772D7B-EEE4-434C-AC7E-461BDAF6884D}" presName="hierChild5" presStyleCnt="0"/>
      <dgm:spPr/>
    </dgm:pt>
    <dgm:pt modelId="{8FF55A2C-56CD-47D9-BDA5-75C932013321}" type="pres">
      <dgm:prSet presAssocID="{9922B6BA-4AB3-42D7-B7CA-F9D3E4E2B63D}" presName="hierChild5" presStyleCnt="0"/>
      <dgm:spPr/>
    </dgm:pt>
    <dgm:pt modelId="{C757645B-6875-47BC-B46E-A0A84B6F6FC2}" type="pres">
      <dgm:prSet presAssocID="{0C8FE8F8-1168-4BF3-A858-75E5B5A79DFB}" presName="hierChild5" presStyleCnt="0"/>
      <dgm:spPr/>
    </dgm:pt>
    <dgm:pt modelId="{8D6086F3-5A95-41AE-A07A-B8AC7418D967}" type="pres">
      <dgm:prSet presAssocID="{785F3047-0AD5-4CCB-9758-DCFFDDE461D2}" presName="hierChild5" presStyleCnt="0"/>
      <dgm:spPr/>
    </dgm:pt>
    <dgm:pt modelId="{89916E74-97CB-4AE8-9F73-36107EF36099}" type="pres">
      <dgm:prSet presAssocID="{69CE1685-EDB1-4452-B683-554F539A6558}" presName="hierChild5" presStyleCnt="0"/>
      <dgm:spPr/>
    </dgm:pt>
    <dgm:pt modelId="{6B2FB9EC-1BFD-43D0-8E74-EBAD32841C10}" type="pres">
      <dgm:prSet presAssocID="{DD7E6238-6E43-435F-A1EF-A6E3297E5F75}" presName="Name37" presStyleLbl="parChTrans1D3" presStyleIdx="1" presStyleCnt="2"/>
      <dgm:spPr/>
      <dgm:t>
        <a:bodyPr/>
        <a:lstStyle/>
        <a:p>
          <a:endParaRPr lang="en-US"/>
        </a:p>
      </dgm:t>
    </dgm:pt>
    <dgm:pt modelId="{2C772C2C-0736-475D-ABB6-37F950FB7395}" type="pres">
      <dgm:prSet presAssocID="{33A5B7C4-E53C-4866-853D-9C8CABF12495}" presName="hierRoot2" presStyleCnt="0">
        <dgm:presLayoutVars>
          <dgm:hierBranch val="init"/>
        </dgm:presLayoutVars>
      </dgm:prSet>
      <dgm:spPr/>
    </dgm:pt>
    <dgm:pt modelId="{7731EB86-2D65-4875-BFED-C7D7D40C3FC3}" type="pres">
      <dgm:prSet presAssocID="{33A5B7C4-E53C-4866-853D-9C8CABF12495}" presName="rootComposite" presStyleCnt="0"/>
      <dgm:spPr/>
    </dgm:pt>
    <dgm:pt modelId="{9DB45F1A-8CE3-4EE0-8EFF-56E0B8366ABF}" type="pres">
      <dgm:prSet presAssocID="{33A5B7C4-E53C-4866-853D-9C8CABF12495}" presName="rootText" presStyleLbl="node1" presStyleIdx="10" presStyleCnt="11" custScaleX="269465" custLinFactX="100000" custLinFactNeighborX="138964">
        <dgm:presLayoutVars>
          <dgm:chMax/>
          <dgm:chPref val="3"/>
        </dgm:presLayoutVars>
      </dgm:prSet>
      <dgm:spPr/>
      <dgm:t>
        <a:bodyPr/>
        <a:lstStyle/>
        <a:p>
          <a:endParaRPr lang="en-US"/>
        </a:p>
      </dgm:t>
    </dgm:pt>
    <dgm:pt modelId="{826B520F-70F2-4D25-8E75-5DECB96817DF}" type="pres">
      <dgm:prSet presAssocID="{33A5B7C4-E53C-4866-853D-9C8CABF12495}" presName="titleText2" presStyleLbl="fgAcc1" presStyleIdx="10" presStyleCnt="11" custLinFactX="100000" custLinFactNeighborX="151506" custLinFactNeighborY="2463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9B6F8846-0F34-4B47-A9B4-978BFB7659F3}" type="pres">
      <dgm:prSet presAssocID="{33A5B7C4-E53C-4866-853D-9C8CABF12495}" presName="rootConnector" presStyleLbl="node3" presStyleIdx="0" presStyleCnt="0"/>
      <dgm:spPr/>
      <dgm:t>
        <a:bodyPr/>
        <a:lstStyle/>
        <a:p>
          <a:endParaRPr lang="en-US"/>
        </a:p>
      </dgm:t>
    </dgm:pt>
    <dgm:pt modelId="{C96E7391-37EE-4670-8BF2-A1E43BA25A72}" type="pres">
      <dgm:prSet presAssocID="{33A5B7C4-E53C-4866-853D-9C8CABF12495}" presName="hierChild4" presStyleCnt="0"/>
      <dgm:spPr/>
    </dgm:pt>
    <dgm:pt modelId="{A6EE3C49-A809-455F-AFB4-21639B81E83D}" type="pres">
      <dgm:prSet presAssocID="{33A5B7C4-E53C-4866-853D-9C8CABF12495}" presName="hierChild5" presStyleCnt="0"/>
      <dgm:spPr/>
    </dgm:pt>
    <dgm:pt modelId="{492A2773-13AE-4ECE-AE5B-B043D7E704E9}" type="pres">
      <dgm:prSet presAssocID="{7D1B3E1C-AEB1-436C-A83F-5B70E1979909}" presName="hierChild5" presStyleCnt="0"/>
      <dgm:spPr/>
    </dgm:pt>
    <dgm:pt modelId="{D570A4CC-3780-4FC8-BE80-7F42A7B92B84}" type="pres">
      <dgm:prSet presAssocID="{04D7565D-F8C6-4038-A8C2-A20E3DD8C688}" presName="hierChild3" presStyleCnt="0"/>
      <dgm:spPr/>
    </dgm:pt>
  </dgm:ptLst>
  <dgm:cxnLst>
    <dgm:cxn modelId="{27EAF0B8-1901-47FA-800E-8FC1C5C5C7F2}" type="presOf" srcId="{248011AE-D2B3-4587-A7E6-0500F13E9036}" destId="{672390E0-3449-496E-AD1B-C8B06A9C4671}" srcOrd="0" destOrd="0" presId="urn:microsoft.com/office/officeart/2008/layout/NameandTitleOrganizationalChart"/>
    <dgm:cxn modelId="{F9EF3521-59EF-4BBF-8C5F-A6B083AC9BEA}" type="presOf" srcId="{58DE8966-2E0D-4015-8983-4B6D18BD9C4E}" destId="{B915C1FE-A632-4262-ADB3-332717E6BF0D}" srcOrd="0" destOrd="0" presId="urn:microsoft.com/office/officeart/2008/layout/NameandTitleOrganizationalChart"/>
    <dgm:cxn modelId="{44BB903D-C122-4B73-BA3C-34ECB0CB212C}" srcId="{69CE1685-EDB1-4452-B683-554F539A6558}" destId="{785F3047-0AD5-4CCB-9758-DCFFDDE461D2}" srcOrd="0" destOrd="0" parTransId="{EE423197-6451-4891-A311-5868BF603D49}" sibTransId="{0650F324-E62A-4456-BFFA-B059F735BC0B}"/>
    <dgm:cxn modelId="{07674A2B-97AB-4F70-87BD-346089C5DB47}" type="presOf" srcId="{9F086693-B39C-4877-B3AF-2803AE674C8E}" destId="{9AFD32E1-EB80-41F8-85C0-E8C1E228CD70}" srcOrd="0" destOrd="0" presId="urn:microsoft.com/office/officeart/2008/layout/NameandTitleOrganizationalChart"/>
    <dgm:cxn modelId="{B3271B69-F35C-415F-AE6C-8DFB9C37A542}" srcId="{04D7565D-F8C6-4038-A8C2-A20E3DD8C688}" destId="{7D1B3E1C-AEB1-436C-A83F-5B70E1979909}" srcOrd="1" destOrd="0" parTransId="{E6B0201D-F131-4845-81B7-0F00405A8D4D}" sibTransId="{68AAD8F0-C69A-4F36-BD94-6FCF8F424C2C}"/>
    <dgm:cxn modelId="{B8046837-121A-4360-A840-47EA1A65F6DC}" type="presOf" srcId="{D3DD4523-EC2B-4DE2-987A-2F9D3EB61FA1}" destId="{46208CC6-96ED-4605-86A4-7A2B5D685713}" srcOrd="0" destOrd="0" presId="urn:microsoft.com/office/officeart/2008/layout/NameandTitleOrganizationalChart"/>
    <dgm:cxn modelId="{79CDA0DF-C81E-417C-957D-3B55133B6687}" srcId="{58DE8966-2E0D-4015-8983-4B6D18BD9C4E}" destId="{04D7565D-F8C6-4038-A8C2-A20E3DD8C688}" srcOrd="0" destOrd="0" parTransId="{54107491-DACB-455C-A1BE-594369513B0F}" sibTransId="{711BDDDF-C605-4BA7-A966-ABC03BE1FA00}"/>
    <dgm:cxn modelId="{90A8E5DA-BC85-4A90-98B9-2B52CB7448D1}" type="presOf" srcId="{7D1B3E1C-AEB1-436C-A83F-5B70E1979909}" destId="{519DA2AE-4CCA-49B6-B448-8695D35F677F}" srcOrd="0" destOrd="0" presId="urn:microsoft.com/office/officeart/2008/layout/NameandTitleOrganizationalChart"/>
    <dgm:cxn modelId="{8834DB26-C76A-4051-A027-7F06A2819B62}" type="presOf" srcId="{857A77BB-2A21-499D-95EC-EAF51F273F2A}" destId="{5906595B-8DE2-4B2F-9F9E-D6D7C41B3EAA}" srcOrd="0" destOrd="0" presId="urn:microsoft.com/office/officeart/2008/layout/NameandTitleOrganizationalChart"/>
    <dgm:cxn modelId="{C3303C36-DA2B-43C1-B086-6E2921FB970F}" srcId="{9922B6BA-4AB3-42D7-B7CA-F9D3E4E2B63D}" destId="{FD772D7B-EEE4-434C-AC7E-461BDAF6884D}" srcOrd="1" destOrd="0" parTransId="{E4A4C698-5393-42F2-9AED-99A680AF7717}" sibTransId="{7C9105CE-251C-463C-B791-82D5E5A5FFCF}"/>
    <dgm:cxn modelId="{DC327617-177F-44DA-81F3-3E3A4FC85B7B}" srcId="{04D7565D-F8C6-4038-A8C2-A20E3DD8C688}" destId="{8769DA47-3544-4C38-B975-25E0FD463BC9}" srcOrd="0" destOrd="0" parTransId="{9A31424C-BE9B-48BD-B99E-91256F383C9E}" sibTransId="{44FD9646-F2E8-44F2-9719-F2478D4C5A21}"/>
    <dgm:cxn modelId="{C4AB356E-FF74-44BB-B42F-E77C9B6517F4}" type="presOf" srcId="{2D00F9F2-D1CF-4DED-9AE2-1280BC10D480}" destId="{4B132654-C228-4345-A805-AD80D5BE54ED}" srcOrd="0" destOrd="0" presId="urn:microsoft.com/office/officeart/2008/layout/NameandTitleOrganizationalChart"/>
    <dgm:cxn modelId="{9D19A77A-CF7C-469F-8696-A197DF0844F9}" srcId="{7D1B3E1C-AEB1-436C-A83F-5B70E1979909}" destId="{33A5B7C4-E53C-4866-853D-9C8CABF12495}" srcOrd="1" destOrd="0" parTransId="{DD7E6238-6E43-435F-A1EF-A6E3297E5F75}" sibTransId="{180B0233-CDD4-4521-AE18-1B52FB5BC556}"/>
    <dgm:cxn modelId="{1B91125D-6328-4974-A265-4B6CD19A3ECE}" type="presOf" srcId="{04D7565D-F8C6-4038-A8C2-A20E3DD8C688}" destId="{2B405709-465A-4250-BF2C-18E34548D534}" srcOrd="0" destOrd="0" presId="urn:microsoft.com/office/officeart/2008/layout/NameandTitleOrganizationalChart"/>
    <dgm:cxn modelId="{471FF406-7C2D-4E28-9C61-262629BD2AC1}" type="presOf" srcId="{E6B0201D-F131-4845-81B7-0F00405A8D4D}" destId="{564E3B18-613F-4F65-9278-CAECDC876000}" srcOrd="0" destOrd="0" presId="urn:microsoft.com/office/officeart/2008/layout/NameandTitleOrganizationalChart"/>
    <dgm:cxn modelId="{DCA9744E-2AD5-4327-8F4E-5830E661469D}" type="presOf" srcId="{33A5B7C4-E53C-4866-853D-9C8CABF12495}" destId="{9B6F8846-0F34-4B47-A9B4-978BFB7659F3}" srcOrd="1" destOrd="0" presId="urn:microsoft.com/office/officeart/2008/layout/NameandTitleOrganizationalChart"/>
    <dgm:cxn modelId="{26B51FF1-D51A-424A-90D5-1F4DCB61725E}" type="presOf" srcId="{33A5B7C4-E53C-4866-853D-9C8CABF12495}" destId="{9DB45F1A-8CE3-4EE0-8EFF-56E0B8366ABF}" srcOrd="0" destOrd="0" presId="urn:microsoft.com/office/officeart/2008/layout/NameandTitleOrganizationalChart"/>
    <dgm:cxn modelId="{2DD28544-B889-48E2-B04B-0042FC9342E8}" type="presOf" srcId="{64729380-F77D-4E77-B486-E37EFA73BDD6}" destId="{824E471F-1B1C-4193-9486-F6B2B17A3272}" srcOrd="1" destOrd="0" presId="urn:microsoft.com/office/officeart/2008/layout/NameandTitleOrganizationalChart"/>
    <dgm:cxn modelId="{6C04ACCC-8864-4CDC-A38B-18B6D9C49804}" type="presOf" srcId="{8769DA47-3544-4C38-B975-25E0FD463BC9}" destId="{3726DACA-6487-4067-9750-4E5BC6491032}" srcOrd="1" destOrd="0" presId="urn:microsoft.com/office/officeart/2008/layout/NameandTitleOrganizationalChart"/>
    <dgm:cxn modelId="{058FCB3A-AC43-41C1-90D0-DE98AEC32AF0}" type="presOf" srcId="{69CE1685-EDB1-4452-B683-554F539A6558}" destId="{E837B4CE-3541-4B89-A082-C083EB729AAC}" srcOrd="0" destOrd="0" presId="urn:microsoft.com/office/officeart/2008/layout/NameandTitleOrganizationalChart"/>
    <dgm:cxn modelId="{514BA635-75A9-46F5-A858-1D9D327296C2}" type="presOf" srcId="{FEF5C6C1-DEF7-49FB-98E5-FA041268AEA7}" destId="{6289EF85-B3AC-4BBB-964F-306B80086F7A}" srcOrd="0" destOrd="0" presId="urn:microsoft.com/office/officeart/2008/layout/NameandTitleOrganizationalChart"/>
    <dgm:cxn modelId="{CF9B6183-F0E8-45B7-9D98-53745A119169}" type="presOf" srcId="{56AEAE42-4509-445E-9CF0-EFDB11D92C8F}" destId="{7F485A45-0040-4D6B-8461-D84AB0F94E48}" srcOrd="0" destOrd="0" presId="urn:microsoft.com/office/officeart/2008/layout/NameandTitleOrganizationalChart"/>
    <dgm:cxn modelId="{F893BB17-1622-4476-9DCE-5D3B5C30799B}" type="presOf" srcId="{84A76AFD-AB7C-42EC-8CEA-C73CB54C56DD}" destId="{21F9E8D9-B0DC-4C79-99C8-3A4632DB1703}" srcOrd="0" destOrd="0" presId="urn:microsoft.com/office/officeart/2008/layout/NameandTitleOrganizationalChart"/>
    <dgm:cxn modelId="{46DE18FB-6610-4CF9-B0D1-72E9D0A3A5C8}" type="presOf" srcId="{BBB8F3FE-DDC3-49D6-BC37-849D81A025F4}" destId="{2AD1E592-E461-417B-BABA-43A25FCC5D87}" srcOrd="0" destOrd="0" presId="urn:microsoft.com/office/officeart/2008/layout/NameandTitleOrganizationalChart"/>
    <dgm:cxn modelId="{F755C127-C5AE-4A82-98DD-E03B669EF3C1}" type="presOf" srcId="{6D16D206-7871-4E96-9DD1-1E2BA44B2FDB}" destId="{B7B1C64D-7E1F-4CAF-BF10-D663EAF9176C}" srcOrd="0" destOrd="0" presId="urn:microsoft.com/office/officeart/2008/layout/NameandTitleOrganizationalChart"/>
    <dgm:cxn modelId="{A8ADAF24-28EE-45AC-B686-5E96C93ED66B}" type="presOf" srcId="{7D1B3E1C-AEB1-436C-A83F-5B70E1979909}" destId="{DA40A224-624B-4759-8F08-2FE96CCA4C4F}" srcOrd="1" destOrd="0" presId="urn:microsoft.com/office/officeart/2008/layout/NameandTitleOrganizationalChart"/>
    <dgm:cxn modelId="{2B07F039-E318-4BB5-9D0A-2BE7D268D83D}" type="presOf" srcId="{FD772D7B-EEE4-434C-AC7E-461BDAF6884D}" destId="{51316E91-8BE8-4744-9A5D-6C5B2BE17680}" srcOrd="1" destOrd="0" presId="urn:microsoft.com/office/officeart/2008/layout/NameandTitleOrganizationalChart"/>
    <dgm:cxn modelId="{E5CB38DC-FD41-46AA-A18A-A2C149891E04}" type="presOf" srcId="{180B0233-CDD4-4521-AE18-1B52FB5BC556}" destId="{826B520F-70F2-4D25-8E75-5DECB96817DF}" srcOrd="0" destOrd="0" presId="urn:microsoft.com/office/officeart/2008/layout/NameandTitleOrganizationalChart"/>
    <dgm:cxn modelId="{81679695-5799-4C2A-B758-194609C44CBB}" type="presOf" srcId="{E4A4C698-5393-42F2-9AED-99A680AF7717}" destId="{60BB6CE1-4A03-410C-8293-801D9D938621}" srcOrd="0" destOrd="0" presId="urn:microsoft.com/office/officeart/2008/layout/NameandTitleOrganizationalChart"/>
    <dgm:cxn modelId="{1FDB8058-A659-4639-B1E3-E576256CBD38}" type="presOf" srcId="{0C8FE8F8-1168-4BF3-A858-75E5B5A79DFB}" destId="{84ECB26D-9A19-4342-8F34-E48024B3B58F}" srcOrd="1" destOrd="0" presId="urn:microsoft.com/office/officeart/2008/layout/NameandTitleOrganizationalChart"/>
    <dgm:cxn modelId="{009D3B19-6B7E-4EC0-81BA-8B6DBBD9E8C9}" type="presOf" srcId="{785F3047-0AD5-4CCB-9758-DCFFDDE461D2}" destId="{FA2C646E-0CD5-4DCC-89A6-8D5A8BC88E88}" srcOrd="1" destOrd="0" presId="urn:microsoft.com/office/officeart/2008/layout/NameandTitleOrganizationalChart"/>
    <dgm:cxn modelId="{C5E2B274-C977-4D45-8B80-3F1441798621}" type="presOf" srcId="{857A77BB-2A21-499D-95EC-EAF51F273F2A}" destId="{9C84D101-8E68-4848-94AD-DEE216C0AC2D}" srcOrd="1" destOrd="0" presId="urn:microsoft.com/office/officeart/2008/layout/NameandTitleOrganizationalChart"/>
    <dgm:cxn modelId="{0B141DD9-2C6E-453F-83B9-05333EDC282F}" type="presOf" srcId="{69CE1685-EDB1-4452-B683-554F539A6558}" destId="{1EC0DA73-E5A4-494D-99D4-52B6420AC233}" srcOrd="1" destOrd="0" presId="urn:microsoft.com/office/officeart/2008/layout/NameandTitleOrganizationalChart"/>
    <dgm:cxn modelId="{855E98B5-0813-4DE4-B740-8AB48C1BB669}" srcId="{785F3047-0AD5-4CCB-9758-DCFFDDE461D2}" destId="{0C8FE8F8-1168-4BF3-A858-75E5B5A79DFB}" srcOrd="1" destOrd="0" parTransId="{77FC6248-B276-49B0-9D30-FA448A8E5EAD}" sibTransId="{56AEAE42-4509-445E-9CF0-EFDB11D92C8F}"/>
    <dgm:cxn modelId="{33C9A246-3803-4EC8-8FCB-F076409E5820}" type="presOf" srcId="{64729380-F77D-4E77-B486-E37EFA73BDD6}" destId="{E10BDF8D-78E5-4EDC-AA7E-EA02AC5AC6D5}" srcOrd="0" destOrd="0" presId="urn:microsoft.com/office/officeart/2008/layout/NameandTitleOrganizationalChart"/>
    <dgm:cxn modelId="{19D05F04-75F3-4555-AFD6-129803DFE999}" type="presOf" srcId="{EE423197-6451-4891-A311-5868BF603D49}" destId="{A6096632-F15A-4382-961D-22CE1697330F}" srcOrd="0" destOrd="0" presId="urn:microsoft.com/office/officeart/2008/layout/NameandTitleOrganizationalChart"/>
    <dgm:cxn modelId="{60D7E984-FABB-4386-8B5A-80CC64BF298D}" type="presOf" srcId="{9922B6BA-4AB3-42D7-B7CA-F9D3E4E2B63D}" destId="{CA6992DA-E608-45A9-B36F-D26A918253DF}" srcOrd="1" destOrd="0" presId="urn:microsoft.com/office/officeart/2008/layout/NameandTitleOrganizationalChart"/>
    <dgm:cxn modelId="{F3CD3058-1CF2-44BC-B93A-C1EFA3D38FE8}" srcId="{785F3047-0AD5-4CCB-9758-DCFFDDE461D2}" destId="{857A77BB-2A21-499D-95EC-EAF51F273F2A}" srcOrd="0" destOrd="0" parTransId="{2BBF336C-A85D-421F-9007-27C904F9679B}" sibTransId="{248011AE-D2B3-4587-A7E6-0500F13E9036}"/>
    <dgm:cxn modelId="{89682B75-42B2-4CCD-9403-FE5AF883CF9E}" type="presOf" srcId="{04D7565D-F8C6-4038-A8C2-A20E3DD8C688}" destId="{350972CD-927C-453F-8378-7ADAA5379AB1}" srcOrd="1" destOrd="0" presId="urn:microsoft.com/office/officeart/2008/layout/NameandTitleOrganizationalChart"/>
    <dgm:cxn modelId="{C358989B-B27C-42DD-B3A7-2B0643752F42}" type="presOf" srcId="{77FC6248-B276-49B0-9D30-FA448A8E5EAD}" destId="{3151930A-1CD2-4C85-AD30-BBB42F44DD42}" srcOrd="0" destOrd="0" presId="urn:microsoft.com/office/officeart/2008/layout/NameandTitleOrganizationalChart"/>
    <dgm:cxn modelId="{5FFFCF3F-6658-493D-B118-5051F35044EE}" srcId="{857A77BB-2A21-499D-95EC-EAF51F273F2A}" destId="{64729380-F77D-4E77-B486-E37EFA73BDD6}" srcOrd="0" destOrd="0" parTransId="{BBB8F3FE-DDC3-49D6-BC37-849D81A025F4}" sibTransId="{D3DD4523-EC2B-4DE2-987A-2F9D3EB61FA1}"/>
    <dgm:cxn modelId="{325B5517-B5D8-432E-ADA0-F7148E2D1C32}" type="presOf" srcId="{8769DA47-3544-4C38-B975-25E0FD463BC9}" destId="{C713335B-9D8D-4195-95C5-3660889F940B}" srcOrd="0" destOrd="0" presId="urn:microsoft.com/office/officeart/2008/layout/NameandTitleOrganizationalChart"/>
    <dgm:cxn modelId="{24C1D611-1D07-4274-A664-F72B56DBBF6F}" type="presOf" srcId="{7C9105CE-251C-463C-B791-82D5E5A5FFCF}" destId="{79E3F95B-B60A-4204-B24B-5C86A6AB4476}" srcOrd="0" destOrd="0" presId="urn:microsoft.com/office/officeart/2008/layout/NameandTitleOrganizationalChart"/>
    <dgm:cxn modelId="{061365F3-1823-4A0C-8A0F-E6669A24B487}" type="presOf" srcId="{FD772D7B-EEE4-434C-AC7E-461BDAF6884D}" destId="{0CAE1DB9-C2EC-4B49-B62B-7CF854129EAA}" srcOrd="0" destOrd="0" presId="urn:microsoft.com/office/officeart/2008/layout/NameandTitleOrganizationalChart"/>
    <dgm:cxn modelId="{2616EF25-9F45-442F-8FA9-ADEA72C7027A}" type="presOf" srcId="{9BE7DCC4-CBA7-40AF-AFAD-C98D9A03C0E1}" destId="{8D05066F-75E7-4162-84EB-28F931928A2A}" srcOrd="1" destOrd="0" presId="urn:microsoft.com/office/officeart/2008/layout/NameandTitleOrganizationalChart"/>
    <dgm:cxn modelId="{0B417C49-0A35-4EB5-B2D5-E17B0629861E}" type="presOf" srcId="{9A31424C-BE9B-48BD-B99E-91256F383C9E}" destId="{56A52BD2-1C56-4400-86F2-66D507D6173B}" srcOrd="0" destOrd="0" presId="urn:microsoft.com/office/officeart/2008/layout/NameandTitleOrganizationalChart"/>
    <dgm:cxn modelId="{4FCB1547-6F80-4A23-8120-89BD190FBACF}" srcId="{0C8FE8F8-1168-4BF3-A858-75E5B5A79DFB}" destId="{9922B6BA-4AB3-42D7-B7CA-F9D3E4E2B63D}" srcOrd="0" destOrd="0" parTransId="{9F086693-B39C-4877-B3AF-2803AE674C8E}" sibTransId="{FEF5C6C1-DEF7-49FB-98E5-FA041268AEA7}"/>
    <dgm:cxn modelId="{A6542AF9-A6E6-4367-868B-015E76CC3B33}" type="presOf" srcId="{785F3047-0AD5-4CCB-9758-DCFFDDE461D2}" destId="{52599F6C-3CF2-4EE9-A98E-E6A61BBA1F61}" srcOrd="0" destOrd="0" presId="urn:microsoft.com/office/officeart/2008/layout/NameandTitleOrganizationalChart"/>
    <dgm:cxn modelId="{C2F1F284-5692-4AAD-BA87-8AD5EDA20B9A}" type="presOf" srcId="{0650F324-E62A-4456-BFFA-B059F735BC0B}" destId="{EF7F5CAE-919C-4ADF-95D5-06C938C9E29E}" srcOrd="0" destOrd="0" presId="urn:microsoft.com/office/officeart/2008/layout/NameandTitleOrganizationalChart"/>
    <dgm:cxn modelId="{2AFB7FD4-90FB-4948-8590-BE3AFB56B9A1}" type="presOf" srcId="{68AAD8F0-C69A-4F36-BD94-6FCF8F424C2C}" destId="{9AE812D2-47CA-4FD0-B92A-D5D8F3A24E98}" srcOrd="0" destOrd="0" presId="urn:microsoft.com/office/officeart/2008/layout/NameandTitleOrganizationalChart"/>
    <dgm:cxn modelId="{8B369099-028F-41CE-8841-3E53EFADD80C}" type="presOf" srcId="{36E9773F-34A1-4EA4-8C86-E117E30450AC}" destId="{CEC8882C-E5E9-4F26-BF83-BA5B4C7BE68E}" srcOrd="0" destOrd="0" presId="urn:microsoft.com/office/officeart/2008/layout/NameandTitleOrganizationalChart"/>
    <dgm:cxn modelId="{32833065-3CF0-418B-A128-45DA7CE3517D}" type="presOf" srcId="{0C8FE8F8-1168-4BF3-A858-75E5B5A79DFB}" destId="{05E6BBF7-A580-49E9-8AB2-572A0F470807}" srcOrd="0" destOrd="0" presId="urn:microsoft.com/office/officeart/2008/layout/NameandTitleOrganizationalChart"/>
    <dgm:cxn modelId="{98DE0CBD-1125-49F3-873F-9B63B32A47BE}" srcId="{9922B6BA-4AB3-42D7-B7CA-F9D3E4E2B63D}" destId="{9BE7DCC4-CBA7-40AF-AFAD-C98D9A03C0E1}" srcOrd="0" destOrd="0" parTransId="{2D00F9F2-D1CF-4DED-9AE2-1280BC10D480}" sibTransId="{6D16D206-7871-4E96-9DD1-1E2BA44B2FDB}"/>
    <dgm:cxn modelId="{2D73EE38-7715-484A-A400-5AC27A5B2EDE}" srcId="{7D1B3E1C-AEB1-436C-A83F-5B70E1979909}" destId="{69CE1685-EDB1-4452-B683-554F539A6558}" srcOrd="0" destOrd="0" parTransId="{36E9773F-34A1-4EA4-8C86-E117E30450AC}" sibTransId="{84A76AFD-AB7C-42EC-8CEA-C73CB54C56DD}"/>
    <dgm:cxn modelId="{727C8B61-E480-434E-B80F-3ABC0F1ED098}" type="presOf" srcId="{9BE7DCC4-CBA7-40AF-AFAD-C98D9A03C0E1}" destId="{15B0F2F9-F3CB-4B39-B609-0932B517EF99}" srcOrd="0" destOrd="0" presId="urn:microsoft.com/office/officeart/2008/layout/NameandTitleOrganizationalChart"/>
    <dgm:cxn modelId="{137F2A8D-E21F-4052-8801-5060AD3D47B2}" type="presOf" srcId="{711BDDDF-C605-4BA7-A966-ABC03BE1FA00}" destId="{DAF0A9ED-BD40-491E-9F33-D82A02E5FF5C}" srcOrd="0" destOrd="0" presId="urn:microsoft.com/office/officeart/2008/layout/NameandTitleOrganizationalChart"/>
    <dgm:cxn modelId="{DAB3EF31-0CC7-424F-88D6-DD1A97071455}" type="presOf" srcId="{2BBF336C-A85D-421F-9007-27C904F9679B}" destId="{7B7F7024-A22D-4E72-BCE9-D4A833148DAF}" srcOrd="0" destOrd="0" presId="urn:microsoft.com/office/officeart/2008/layout/NameandTitleOrganizationalChart"/>
    <dgm:cxn modelId="{1505DF4C-5822-4516-A8F4-8EBEFC9FA65B}" type="presOf" srcId="{44FD9646-F2E8-44F2-9719-F2478D4C5A21}" destId="{CD5AEF1D-AB22-4BA8-97D7-94767B90A19B}" srcOrd="0" destOrd="0" presId="urn:microsoft.com/office/officeart/2008/layout/NameandTitleOrganizationalChart"/>
    <dgm:cxn modelId="{13E9EB66-6C62-432A-A707-7ED0C417DE96}" type="presOf" srcId="{DD7E6238-6E43-435F-A1EF-A6E3297E5F75}" destId="{6B2FB9EC-1BFD-43D0-8E74-EBAD32841C10}" srcOrd="0" destOrd="0" presId="urn:microsoft.com/office/officeart/2008/layout/NameandTitleOrganizationalChart"/>
    <dgm:cxn modelId="{949A7EA2-240E-498E-9D55-478A99DE6A0C}" type="presOf" srcId="{9922B6BA-4AB3-42D7-B7CA-F9D3E4E2B63D}" destId="{167E2E0F-1D56-4238-AD17-0AC5189854F8}" srcOrd="0" destOrd="0" presId="urn:microsoft.com/office/officeart/2008/layout/NameandTitleOrganizationalChart"/>
    <dgm:cxn modelId="{98083A52-78C1-488D-80E2-EB9416E334C6}" type="presParOf" srcId="{B915C1FE-A632-4262-ADB3-332717E6BF0D}" destId="{585F4FEF-1EC9-4FF6-877C-AF22CD5D4A45}" srcOrd="0" destOrd="0" presId="urn:microsoft.com/office/officeart/2008/layout/NameandTitleOrganizationalChart"/>
    <dgm:cxn modelId="{3793A99F-BF0F-4C17-B104-6A6996130F70}" type="presParOf" srcId="{585F4FEF-1EC9-4FF6-877C-AF22CD5D4A45}" destId="{CE8AE306-74DA-43DD-9F58-E9FBE3ABDBDA}" srcOrd="0" destOrd="0" presId="urn:microsoft.com/office/officeart/2008/layout/NameandTitleOrganizationalChart"/>
    <dgm:cxn modelId="{4BCC1B7F-8135-488B-9754-CF6A2564F9AA}" type="presParOf" srcId="{CE8AE306-74DA-43DD-9F58-E9FBE3ABDBDA}" destId="{2B405709-465A-4250-BF2C-18E34548D534}" srcOrd="0" destOrd="0" presId="urn:microsoft.com/office/officeart/2008/layout/NameandTitleOrganizationalChart"/>
    <dgm:cxn modelId="{83388796-D9F4-4B7C-8B10-3BB0CF7F3A39}" type="presParOf" srcId="{CE8AE306-74DA-43DD-9F58-E9FBE3ABDBDA}" destId="{DAF0A9ED-BD40-491E-9F33-D82A02E5FF5C}" srcOrd="1" destOrd="0" presId="urn:microsoft.com/office/officeart/2008/layout/NameandTitleOrganizationalChart"/>
    <dgm:cxn modelId="{CEF18D33-C4A8-40F4-9B36-1FC969214D56}" type="presParOf" srcId="{CE8AE306-74DA-43DD-9F58-E9FBE3ABDBDA}" destId="{350972CD-927C-453F-8378-7ADAA5379AB1}" srcOrd="2" destOrd="0" presId="urn:microsoft.com/office/officeart/2008/layout/NameandTitleOrganizationalChart"/>
    <dgm:cxn modelId="{058FAF01-996B-49B2-B7B8-A965FA387887}" type="presParOf" srcId="{585F4FEF-1EC9-4FF6-877C-AF22CD5D4A45}" destId="{A86D3FFD-90B4-43C3-9B79-DAAA50F08E5F}" srcOrd="1" destOrd="0" presId="urn:microsoft.com/office/officeart/2008/layout/NameandTitleOrganizationalChart"/>
    <dgm:cxn modelId="{5E8F7894-BD56-48AA-A66D-1400A910934B}" type="presParOf" srcId="{A86D3FFD-90B4-43C3-9B79-DAAA50F08E5F}" destId="{56A52BD2-1C56-4400-86F2-66D507D6173B}" srcOrd="0" destOrd="0" presId="urn:microsoft.com/office/officeart/2008/layout/NameandTitleOrganizationalChart"/>
    <dgm:cxn modelId="{1393FC57-9740-4871-AF0B-A97894BF9946}" type="presParOf" srcId="{A86D3FFD-90B4-43C3-9B79-DAAA50F08E5F}" destId="{FE22A968-7535-4B71-82D0-328FF96FA9BC}" srcOrd="1" destOrd="0" presId="urn:microsoft.com/office/officeart/2008/layout/NameandTitleOrganizationalChart"/>
    <dgm:cxn modelId="{7D02FBB1-8629-41B8-A6D9-4F63F650B4F5}" type="presParOf" srcId="{FE22A968-7535-4B71-82D0-328FF96FA9BC}" destId="{386AC5E5-E7B3-4B15-A95E-7116FECE4A60}" srcOrd="0" destOrd="0" presId="urn:microsoft.com/office/officeart/2008/layout/NameandTitleOrganizationalChart"/>
    <dgm:cxn modelId="{61EA05C2-6DC6-4703-BB34-EA909B1FC082}" type="presParOf" srcId="{386AC5E5-E7B3-4B15-A95E-7116FECE4A60}" destId="{C713335B-9D8D-4195-95C5-3660889F940B}" srcOrd="0" destOrd="0" presId="urn:microsoft.com/office/officeart/2008/layout/NameandTitleOrganizationalChart"/>
    <dgm:cxn modelId="{0A4ADC4B-9257-4577-A361-358365A9B1B2}" type="presParOf" srcId="{386AC5E5-E7B3-4B15-A95E-7116FECE4A60}" destId="{CD5AEF1D-AB22-4BA8-97D7-94767B90A19B}" srcOrd="1" destOrd="0" presId="urn:microsoft.com/office/officeart/2008/layout/NameandTitleOrganizationalChart"/>
    <dgm:cxn modelId="{4ED39F47-E61E-4DDA-9636-39999EB025AB}" type="presParOf" srcId="{386AC5E5-E7B3-4B15-A95E-7116FECE4A60}" destId="{3726DACA-6487-4067-9750-4E5BC6491032}" srcOrd="2" destOrd="0" presId="urn:microsoft.com/office/officeart/2008/layout/NameandTitleOrganizationalChart"/>
    <dgm:cxn modelId="{49315DC8-A278-47FA-8BAB-1B05E0AC4AFA}" type="presParOf" srcId="{FE22A968-7535-4B71-82D0-328FF96FA9BC}" destId="{18D3DAA1-3CB5-429F-9B62-D571959DA715}" srcOrd="1" destOrd="0" presId="urn:microsoft.com/office/officeart/2008/layout/NameandTitleOrganizationalChart"/>
    <dgm:cxn modelId="{922E46A7-AC5E-4599-A1D9-CAAA9E9CA634}" type="presParOf" srcId="{FE22A968-7535-4B71-82D0-328FF96FA9BC}" destId="{F244BC5A-BDF8-40D5-834F-B15BD99E320A}" srcOrd="2" destOrd="0" presId="urn:microsoft.com/office/officeart/2008/layout/NameandTitleOrganizationalChart"/>
    <dgm:cxn modelId="{17CCD1BA-244C-46DC-BCCD-2310C4C86407}" type="presParOf" srcId="{A86D3FFD-90B4-43C3-9B79-DAAA50F08E5F}" destId="{564E3B18-613F-4F65-9278-CAECDC876000}" srcOrd="2" destOrd="0" presId="urn:microsoft.com/office/officeart/2008/layout/NameandTitleOrganizationalChart"/>
    <dgm:cxn modelId="{6F11AFF8-C437-44D8-8977-38F1AE21F353}" type="presParOf" srcId="{A86D3FFD-90B4-43C3-9B79-DAAA50F08E5F}" destId="{490FD26A-04CE-4150-8B25-75F8548D3F00}" srcOrd="3" destOrd="0" presId="urn:microsoft.com/office/officeart/2008/layout/NameandTitleOrganizationalChart"/>
    <dgm:cxn modelId="{73B92451-C242-43ED-A39A-622FBF13AD29}" type="presParOf" srcId="{490FD26A-04CE-4150-8B25-75F8548D3F00}" destId="{21F86DD9-69B1-4D7B-8131-3A397678C034}" srcOrd="0" destOrd="0" presId="urn:microsoft.com/office/officeart/2008/layout/NameandTitleOrganizationalChart"/>
    <dgm:cxn modelId="{75FF7D16-2C8E-4C47-A13E-AF23393592D4}" type="presParOf" srcId="{21F86DD9-69B1-4D7B-8131-3A397678C034}" destId="{519DA2AE-4CCA-49B6-B448-8695D35F677F}" srcOrd="0" destOrd="0" presId="urn:microsoft.com/office/officeart/2008/layout/NameandTitleOrganizationalChart"/>
    <dgm:cxn modelId="{51BD1B8A-D082-427C-B79D-EBA2F6293A66}" type="presParOf" srcId="{21F86DD9-69B1-4D7B-8131-3A397678C034}" destId="{9AE812D2-47CA-4FD0-B92A-D5D8F3A24E98}" srcOrd="1" destOrd="0" presId="urn:microsoft.com/office/officeart/2008/layout/NameandTitleOrganizationalChart"/>
    <dgm:cxn modelId="{DD355158-4DDA-4D52-B438-EB36D256BA8C}" type="presParOf" srcId="{21F86DD9-69B1-4D7B-8131-3A397678C034}" destId="{DA40A224-624B-4759-8F08-2FE96CCA4C4F}" srcOrd="2" destOrd="0" presId="urn:microsoft.com/office/officeart/2008/layout/NameandTitleOrganizationalChart"/>
    <dgm:cxn modelId="{EE9093FB-C3CB-44BC-B0E5-34BF99D61B04}" type="presParOf" srcId="{490FD26A-04CE-4150-8B25-75F8548D3F00}" destId="{F507E9A0-8F6E-4C8C-9B8B-354DF478B81F}" srcOrd="1" destOrd="0" presId="urn:microsoft.com/office/officeart/2008/layout/NameandTitleOrganizationalChart"/>
    <dgm:cxn modelId="{DCF0530B-4052-431F-989F-747F0CE6A8B3}" type="presParOf" srcId="{F507E9A0-8F6E-4C8C-9B8B-354DF478B81F}" destId="{CEC8882C-E5E9-4F26-BF83-BA5B4C7BE68E}" srcOrd="0" destOrd="0" presId="urn:microsoft.com/office/officeart/2008/layout/NameandTitleOrganizationalChart"/>
    <dgm:cxn modelId="{BFC28181-91D5-4B9C-977E-34E84455012D}" type="presParOf" srcId="{F507E9A0-8F6E-4C8C-9B8B-354DF478B81F}" destId="{DF679849-D054-4B88-A2FF-E15F1ADD5F50}" srcOrd="1" destOrd="0" presId="urn:microsoft.com/office/officeart/2008/layout/NameandTitleOrganizationalChart"/>
    <dgm:cxn modelId="{C066B291-4F8C-4D20-85C6-B93483883B25}" type="presParOf" srcId="{DF679849-D054-4B88-A2FF-E15F1ADD5F50}" destId="{5B0F0A13-9476-46DA-A8B3-FD305A18C62A}" srcOrd="0" destOrd="0" presId="urn:microsoft.com/office/officeart/2008/layout/NameandTitleOrganizationalChart"/>
    <dgm:cxn modelId="{3B9C7E32-EE7C-43FC-BC82-A2BDC0570821}" type="presParOf" srcId="{5B0F0A13-9476-46DA-A8B3-FD305A18C62A}" destId="{E837B4CE-3541-4B89-A082-C083EB729AAC}" srcOrd="0" destOrd="0" presId="urn:microsoft.com/office/officeart/2008/layout/NameandTitleOrganizationalChart"/>
    <dgm:cxn modelId="{BD9A972C-0B2A-4F49-828F-7941841CA2CB}" type="presParOf" srcId="{5B0F0A13-9476-46DA-A8B3-FD305A18C62A}" destId="{21F9E8D9-B0DC-4C79-99C8-3A4632DB1703}" srcOrd="1" destOrd="0" presId="urn:microsoft.com/office/officeart/2008/layout/NameandTitleOrganizationalChart"/>
    <dgm:cxn modelId="{A23A9CA0-2CD6-48A3-B152-D12D5E0935D9}" type="presParOf" srcId="{5B0F0A13-9476-46DA-A8B3-FD305A18C62A}" destId="{1EC0DA73-E5A4-494D-99D4-52B6420AC233}" srcOrd="2" destOrd="0" presId="urn:microsoft.com/office/officeart/2008/layout/NameandTitleOrganizationalChart"/>
    <dgm:cxn modelId="{9BFBF297-5F65-469E-948B-4B751E42287E}" type="presParOf" srcId="{DF679849-D054-4B88-A2FF-E15F1ADD5F50}" destId="{27401719-CE45-4FC2-8DF6-43A27C2620D6}" srcOrd="1" destOrd="0" presId="urn:microsoft.com/office/officeart/2008/layout/NameandTitleOrganizationalChart"/>
    <dgm:cxn modelId="{A886AFE2-47C7-4247-AAEC-F34FFC4CD9D8}" type="presParOf" srcId="{27401719-CE45-4FC2-8DF6-43A27C2620D6}" destId="{A6096632-F15A-4382-961D-22CE1697330F}" srcOrd="0" destOrd="0" presId="urn:microsoft.com/office/officeart/2008/layout/NameandTitleOrganizationalChart"/>
    <dgm:cxn modelId="{4016FBF8-9CA0-43A8-98D2-62809FD4FC1F}" type="presParOf" srcId="{27401719-CE45-4FC2-8DF6-43A27C2620D6}" destId="{D6C6E480-CA59-42C9-8C02-422E4C6D7658}" srcOrd="1" destOrd="0" presId="urn:microsoft.com/office/officeart/2008/layout/NameandTitleOrganizationalChart"/>
    <dgm:cxn modelId="{3C1DA2EB-7339-40E1-A278-32D8153235A0}" type="presParOf" srcId="{D6C6E480-CA59-42C9-8C02-422E4C6D7658}" destId="{F32E20EB-4B94-4A92-9837-C18E0911AF63}" srcOrd="0" destOrd="0" presId="urn:microsoft.com/office/officeart/2008/layout/NameandTitleOrganizationalChart"/>
    <dgm:cxn modelId="{3D492037-3F13-4D94-9A09-FBA360A80266}" type="presParOf" srcId="{F32E20EB-4B94-4A92-9837-C18E0911AF63}" destId="{52599F6C-3CF2-4EE9-A98E-E6A61BBA1F61}" srcOrd="0" destOrd="0" presId="urn:microsoft.com/office/officeart/2008/layout/NameandTitleOrganizationalChart"/>
    <dgm:cxn modelId="{37841A49-A87E-4DEC-A97B-66A859F5B246}" type="presParOf" srcId="{F32E20EB-4B94-4A92-9837-C18E0911AF63}" destId="{EF7F5CAE-919C-4ADF-95D5-06C938C9E29E}" srcOrd="1" destOrd="0" presId="urn:microsoft.com/office/officeart/2008/layout/NameandTitleOrganizationalChart"/>
    <dgm:cxn modelId="{AB601A04-72F7-4A1F-89FD-3080DA83D4D3}" type="presParOf" srcId="{F32E20EB-4B94-4A92-9837-C18E0911AF63}" destId="{FA2C646E-0CD5-4DCC-89A6-8D5A8BC88E88}" srcOrd="2" destOrd="0" presId="urn:microsoft.com/office/officeart/2008/layout/NameandTitleOrganizationalChart"/>
    <dgm:cxn modelId="{E0D2E6E7-CB47-4DE9-87AD-0ACA040F6C62}" type="presParOf" srcId="{D6C6E480-CA59-42C9-8C02-422E4C6D7658}" destId="{81742CD0-1DBB-4068-80EA-963C462537F2}" srcOrd="1" destOrd="0" presId="urn:microsoft.com/office/officeart/2008/layout/NameandTitleOrganizationalChart"/>
    <dgm:cxn modelId="{62D9D197-9962-4622-94C6-F1B2554A854E}" type="presParOf" srcId="{81742CD0-1DBB-4068-80EA-963C462537F2}" destId="{7B7F7024-A22D-4E72-BCE9-D4A833148DAF}" srcOrd="0" destOrd="0" presId="urn:microsoft.com/office/officeart/2008/layout/NameandTitleOrganizationalChart"/>
    <dgm:cxn modelId="{A2CC2C3A-3FB7-46AE-9950-8053264597FA}" type="presParOf" srcId="{81742CD0-1DBB-4068-80EA-963C462537F2}" destId="{D3E2D1CD-0F10-44DE-AA25-A2F2C4E808BB}" srcOrd="1" destOrd="0" presId="urn:microsoft.com/office/officeart/2008/layout/NameandTitleOrganizationalChart"/>
    <dgm:cxn modelId="{B09D0D89-702B-41BA-B09B-9D5F7FE307AB}" type="presParOf" srcId="{D3E2D1CD-0F10-44DE-AA25-A2F2C4E808BB}" destId="{94E92A41-3968-4A37-BAD1-00D2D501C655}" srcOrd="0" destOrd="0" presId="urn:microsoft.com/office/officeart/2008/layout/NameandTitleOrganizationalChart"/>
    <dgm:cxn modelId="{FBC49EB6-BDBC-4DFA-B150-EC4EDD24EA4C}" type="presParOf" srcId="{94E92A41-3968-4A37-BAD1-00D2D501C655}" destId="{5906595B-8DE2-4B2F-9F9E-D6D7C41B3EAA}" srcOrd="0" destOrd="0" presId="urn:microsoft.com/office/officeart/2008/layout/NameandTitleOrganizationalChart"/>
    <dgm:cxn modelId="{07FDE2BA-D6C2-42BD-9E09-EF1BCAB313BE}" type="presParOf" srcId="{94E92A41-3968-4A37-BAD1-00D2D501C655}" destId="{672390E0-3449-496E-AD1B-C8B06A9C4671}" srcOrd="1" destOrd="0" presId="urn:microsoft.com/office/officeart/2008/layout/NameandTitleOrganizationalChart"/>
    <dgm:cxn modelId="{182E96E1-6B07-49FC-B76D-4F16B1C70A2B}" type="presParOf" srcId="{94E92A41-3968-4A37-BAD1-00D2D501C655}" destId="{9C84D101-8E68-4848-94AD-DEE216C0AC2D}" srcOrd="2" destOrd="0" presId="urn:microsoft.com/office/officeart/2008/layout/NameandTitleOrganizationalChart"/>
    <dgm:cxn modelId="{EADF8DC0-5F16-4F76-BECA-7D23E6CCCFA2}" type="presParOf" srcId="{D3E2D1CD-0F10-44DE-AA25-A2F2C4E808BB}" destId="{DB67903C-40C4-4FD1-8F3E-C72B952FFB19}" srcOrd="1" destOrd="0" presId="urn:microsoft.com/office/officeart/2008/layout/NameandTitleOrganizationalChart"/>
    <dgm:cxn modelId="{57B297AF-BA95-4ACE-8995-D72DC895DBE7}" type="presParOf" srcId="{DB67903C-40C4-4FD1-8F3E-C72B952FFB19}" destId="{2AD1E592-E461-417B-BABA-43A25FCC5D87}" srcOrd="0" destOrd="0" presId="urn:microsoft.com/office/officeart/2008/layout/NameandTitleOrganizationalChart"/>
    <dgm:cxn modelId="{B12D7013-8CFD-42A0-A4DB-89D5203EEFB3}" type="presParOf" srcId="{DB67903C-40C4-4FD1-8F3E-C72B952FFB19}" destId="{B9FF8D5D-F144-4FBB-B8EC-3CEE9546ED8F}" srcOrd="1" destOrd="0" presId="urn:microsoft.com/office/officeart/2008/layout/NameandTitleOrganizationalChart"/>
    <dgm:cxn modelId="{09C2320D-7457-44DF-B005-F0E986234185}" type="presParOf" srcId="{B9FF8D5D-F144-4FBB-B8EC-3CEE9546ED8F}" destId="{185D61AC-DCF6-48A0-8A5E-D99874BBF79B}" srcOrd="0" destOrd="0" presId="urn:microsoft.com/office/officeart/2008/layout/NameandTitleOrganizationalChart"/>
    <dgm:cxn modelId="{E0A3B74C-70B1-4B78-89CA-61F7D0E31626}" type="presParOf" srcId="{185D61AC-DCF6-48A0-8A5E-D99874BBF79B}" destId="{E10BDF8D-78E5-4EDC-AA7E-EA02AC5AC6D5}" srcOrd="0" destOrd="0" presId="urn:microsoft.com/office/officeart/2008/layout/NameandTitleOrganizationalChart"/>
    <dgm:cxn modelId="{C8CC974E-B961-48C1-B9FC-DB2E03CC7D08}" type="presParOf" srcId="{185D61AC-DCF6-48A0-8A5E-D99874BBF79B}" destId="{46208CC6-96ED-4605-86A4-7A2B5D685713}" srcOrd="1" destOrd="0" presId="urn:microsoft.com/office/officeart/2008/layout/NameandTitleOrganizationalChart"/>
    <dgm:cxn modelId="{856E4F91-83F7-432B-A55A-EBCE3893DB74}" type="presParOf" srcId="{185D61AC-DCF6-48A0-8A5E-D99874BBF79B}" destId="{824E471F-1B1C-4193-9486-F6B2B17A3272}" srcOrd="2" destOrd="0" presId="urn:microsoft.com/office/officeart/2008/layout/NameandTitleOrganizationalChart"/>
    <dgm:cxn modelId="{C807A7E8-6B7A-467D-A758-F8D984335D65}" type="presParOf" srcId="{B9FF8D5D-F144-4FBB-B8EC-3CEE9546ED8F}" destId="{D83988B1-B74B-469A-A821-671EF4705435}" srcOrd="1" destOrd="0" presId="urn:microsoft.com/office/officeart/2008/layout/NameandTitleOrganizationalChart"/>
    <dgm:cxn modelId="{2F0D1E78-C5B5-4BCA-AB34-8768FE186E0E}" type="presParOf" srcId="{B9FF8D5D-F144-4FBB-B8EC-3CEE9546ED8F}" destId="{C8A7B605-FD58-4708-B00C-85635B5E6191}" srcOrd="2" destOrd="0" presId="urn:microsoft.com/office/officeart/2008/layout/NameandTitleOrganizationalChart"/>
    <dgm:cxn modelId="{BF2978E4-B64B-4A2C-9498-7618D180C777}" type="presParOf" srcId="{D3E2D1CD-0F10-44DE-AA25-A2F2C4E808BB}" destId="{FE29EDE9-1C1A-4D9C-B58F-FB6B2D403CC9}" srcOrd="2" destOrd="0" presId="urn:microsoft.com/office/officeart/2008/layout/NameandTitleOrganizationalChart"/>
    <dgm:cxn modelId="{23915780-6E7E-47FC-BEDF-5FE281B7DA5A}" type="presParOf" srcId="{81742CD0-1DBB-4068-80EA-963C462537F2}" destId="{3151930A-1CD2-4C85-AD30-BBB42F44DD42}" srcOrd="2" destOrd="0" presId="urn:microsoft.com/office/officeart/2008/layout/NameandTitleOrganizationalChart"/>
    <dgm:cxn modelId="{E522F7F7-48AB-4E00-BF7F-36D2969F4EB4}" type="presParOf" srcId="{81742CD0-1DBB-4068-80EA-963C462537F2}" destId="{E19D194F-678E-4EDC-8D1F-7258786D487D}" srcOrd="3" destOrd="0" presId="urn:microsoft.com/office/officeart/2008/layout/NameandTitleOrganizationalChart"/>
    <dgm:cxn modelId="{5840BDF6-175C-400D-82E1-CEBD84E1DF0C}" type="presParOf" srcId="{E19D194F-678E-4EDC-8D1F-7258786D487D}" destId="{7EB54625-9A56-41A2-8A94-66E23467D818}" srcOrd="0" destOrd="0" presId="urn:microsoft.com/office/officeart/2008/layout/NameandTitleOrganizationalChart"/>
    <dgm:cxn modelId="{D130FA19-AED2-4083-ABE3-DD25D93A6732}" type="presParOf" srcId="{7EB54625-9A56-41A2-8A94-66E23467D818}" destId="{05E6BBF7-A580-49E9-8AB2-572A0F470807}" srcOrd="0" destOrd="0" presId="urn:microsoft.com/office/officeart/2008/layout/NameandTitleOrganizationalChart"/>
    <dgm:cxn modelId="{3ED47A70-78B4-4D26-8A67-4048E6E840E7}" type="presParOf" srcId="{7EB54625-9A56-41A2-8A94-66E23467D818}" destId="{7F485A45-0040-4D6B-8461-D84AB0F94E48}" srcOrd="1" destOrd="0" presId="urn:microsoft.com/office/officeart/2008/layout/NameandTitleOrganizationalChart"/>
    <dgm:cxn modelId="{B38D1F9D-27BF-478A-8926-12F15B249E06}" type="presParOf" srcId="{7EB54625-9A56-41A2-8A94-66E23467D818}" destId="{84ECB26D-9A19-4342-8F34-E48024B3B58F}" srcOrd="2" destOrd="0" presId="urn:microsoft.com/office/officeart/2008/layout/NameandTitleOrganizationalChart"/>
    <dgm:cxn modelId="{AAC92701-A2EC-42C0-8470-D1C77F38F430}" type="presParOf" srcId="{E19D194F-678E-4EDC-8D1F-7258786D487D}" destId="{CFCF6AAA-2BB4-435E-8D2F-B4900FC15506}" srcOrd="1" destOrd="0" presId="urn:microsoft.com/office/officeart/2008/layout/NameandTitleOrganizationalChart"/>
    <dgm:cxn modelId="{01362175-8C2C-40E6-B126-F516DC54CBE2}" type="presParOf" srcId="{CFCF6AAA-2BB4-435E-8D2F-B4900FC15506}" destId="{9AFD32E1-EB80-41F8-85C0-E8C1E228CD70}" srcOrd="0" destOrd="0" presId="urn:microsoft.com/office/officeart/2008/layout/NameandTitleOrganizationalChart"/>
    <dgm:cxn modelId="{5879BD3C-8155-4883-8D50-FFA8FBD0527B}" type="presParOf" srcId="{CFCF6AAA-2BB4-435E-8D2F-B4900FC15506}" destId="{0B26CE95-AC7B-483B-B355-93AEA78DF947}" srcOrd="1" destOrd="0" presId="urn:microsoft.com/office/officeart/2008/layout/NameandTitleOrganizationalChart"/>
    <dgm:cxn modelId="{BC571E88-983F-42F8-87F7-AA3C00E4F595}" type="presParOf" srcId="{0B26CE95-AC7B-483B-B355-93AEA78DF947}" destId="{A9893D28-F13E-4295-8DA6-9628AEAC51A6}" srcOrd="0" destOrd="0" presId="urn:microsoft.com/office/officeart/2008/layout/NameandTitleOrganizationalChart"/>
    <dgm:cxn modelId="{FF898A36-2FE6-480A-A5FD-67A27AA9008E}" type="presParOf" srcId="{A9893D28-F13E-4295-8DA6-9628AEAC51A6}" destId="{167E2E0F-1D56-4238-AD17-0AC5189854F8}" srcOrd="0" destOrd="0" presId="urn:microsoft.com/office/officeart/2008/layout/NameandTitleOrganizationalChart"/>
    <dgm:cxn modelId="{8051B36D-A3F1-47B2-8509-3D188CEF82B3}" type="presParOf" srcId="{A9893D28-F13E-4295-8DA6-9628AEAC51A6}" destId="{6289EF85-B3AC-4BBB-964F-306B80086F7A}" srcOrd="1" destOrd="0" presId="urn:microsoft.com/office/officeart/2008/layout/NameandTitleOrganizationalChart"/>
    <dgm:cxn modelId="{70DA8329-6B59-4366-9179-35A550AEE03F}" type="presParOf" srcId="{A9893D28-F13E-4295-8DA6-9628AEAC51A6}" destId="{CA6992DA-E608-45A9-B36F-D26A918253DF}" srcOrd="2" destOrd="0" presId="urn:microsoft.com/office/officeart/2008/layout/NameandTitleOrganizationalChart"/>
    <dgm:cxn modelId="{5D27AE45-CC24-4BD5-8EAC-DB49335DD37D}" type="presParOf" srcId="{0B26CE95-AC7B-483B-B355-93AEA78DF947}" destId="{5E8055B2-78F3-4FC4-802C-01AD2E4ACF4B}" srcOrd="1" destOrd="0" presId="urn:microsoft.com/office/officeart/2008/layout/NameandTitleOrganizationalChart"/>
    <dgm:cxn modelId="{758A8A5E-F793-4535-B888-F5586D3D5E2E}" type="presParOf" srcId="{5E8055B2-78F3-4FC4-802C-01AD2E4ACF4B}" destId="{4B132654-C228-4345-A805-AD80D5BE54ED}" srcOrd="0" destOrd="0" presId="urn:microsoft.com/office/officeart/2008/layout/NameandTitleOrganizationalChart"/>
    <dgm:cxn modelId="{C5CA7997-CCCF-4F2D-AC31-210ACC70F53C}" type="presParOf" srcId="{5E8055B2-78F3-4FC4-802C-01AD2E4ACF4B}" destId="{A9C90049-F49F-4A11-B8DC-3A3473179CFA}" srcOrd="1" destOrd="0" presId="urn:microsoft.com/office/officeart/2008/layout/NameandTitleOrganizationalChart"/>
    <dgm:cxn modelId="{DC9D0B3C-E772-42AE-975A-D9C68D896BAD}" type="presParOf" srcId="{A9C90049-F49F-4A11-B8DC-3A3473179CFA}" destId="{F25ED16D-13AB-436F-BF22-EED614773912}" srcOrd="0" destOrd="0" presId="urn:microsoft.com/office/officeart/2008/layout/NameandTitleOrganizationalChart"/>
    <dgm:cxn modelId="{AA82984B-D9C7-460D-B157-78D0EAB4432C}" type="presParOf" srcId="{F25ED16D-13AB-436F-BF22-EED614773912}" destId="{15B0F2F9-F3CB-4B39-B609-0932B517EF99}" srcOrd="0" destOrd="0" presId="urn:microsoft.com/office/officeart/2008/layout/NameandTitleOrganizationalChart"/>
    <dgm:cxn modelId="{F6C79E67-70EC-4776-BA69-016D599206B9}" type="presParOf" srcId="{F25ED16D-13AB-436F-BF22-EED614773912}" destId="{B7B1C64D-7E1F-4CAF-BF10-D663EAF9176C}" srcOrd="1" destOrd="0" presId="urn:microsoft.com/office/officeart/2008/layout/NameandTitleOrganizationalChart"/>
    <dgm:cxn modelId="{29CDFE12-4E63-4696-A9F5-BE0E182818B6}" type="presParOf" srcId="{F25ED16D-13AB-436F-BF22-EED614773912}" destId="{8D05066F-75E7-4162-84EB-28F931928A2A}" srcOrd="2" destOrd="0" presId="urn:microsoft.com/office/officeart/2008/layout/NameandTitleOrganizationalChart"/>
    <dgm:cxn modelId="{B9CCEEF4-26C3-47E0-8131-831908DD8E8A}" type="presParOf" srcId="{A9C90049-F49F-4A11-B8DC-3A3473179CFA}" destId="{D39BC90F-72D1-4BDC-8767-A320CEA44773}" srcOrd="1" destOrd="0" presId="urn:microsoft.com/office/officeart/2008/layout/NameandTitleOrganizationalChart"/>
    <dgm:cxn modelId="{873F26D7-DE20-47CF-8637-A66915DCE45B}" type="presParOf" srcId="{A9C90049-F49F-4A11-B8DC-3A3473179CFA}" destId="{ED825D1C-6035-49AF-A505-916A38C510E0}" srcOrd="2" destOrd="0" presId="urn:microsoft.com/office/officeart/2008/layout/NameandTitleOrganizationalChart"/>
    <dgm:cxn modelId="{1CE94946-6F5B-422F-BD8F-254EFC5A58FA}" type="presParOf" srcId="{5E8055B2-78F3-4FC4-802C-01AD2E4ACF4B}" destId="{60BB6CE1-4A03-410C-8293-801D9D938621}" srcOrd="2" destOrd="0" presId="urn:microsoft.com/office/officeart/2008/layout/NameandTitleOrganizationalChart"/>
    <dgm:cxn modelId="{DDBA8B7A-F2BB-4333-A922-6DFBD3D3B1D6}" type="presParOf" srcId="{5E8055B2-78F3-4FC4-802C-01AD2E4ACF4B}" destId="{CA18ED7A-8EE6-48E3-B926-C8A7C4E379B4}" srcOrd="3" destOrd="0" presId="urn:microsoft.com/office/officeart/2008/layout/NameandTitleOrganizationalChart"/>
    <dgm:cxn modelId="{CA0A5BC9-3AC9-4512-8F80-3A08C3AC5284}" type="presParOf" srcId="{CA18ED7A-8EE6-48E3-B926-C8A7C4E379B4}" destId="{6C6B2F34-DD8A-44C6-868A-60DFC351EB78}" srcOrd="0" destOrd="0" presId="urn:microsoft.com/office/officeart/2008/layout/NameandTitleOrganizationalChart"/>
    <dgm:cxn modelId="{DCD607F4-32A7-48A4-AD83-65BDB17C7FC7}" type="presParOf" srcId="{6C6B2F34-DD8A-44C6-868A-60DFC351EB78}" destId="{0CAE1DB9-C2EC-4B49-B62B-7CF854129EAA}" srcOrd="0" destOrd="0" presId="urn:microsoft.com/office/officeart/2008/layout/NameandTitleOrganizationalChart"/>
    <dgm:cxn modelId="{39752239-C82F-49C3-BB28-4CD83024FCA9}" type="presParOf" srcId="{6C6B2F34-DD8A-44C6-868A-60DFC351EB78}" destId="{79E3F95B-B60A-4204-B24B-5C86A6AB4476}" srcOrd="1" destOrd="0" presId="urn:microsoft.com/office/officeart/2008/layout/NameandTitleOrganizationalChart"/>
    <dgm:cxn modelId="{F3426203-D268-47BC-889D-767579DA07C0}" type="presParOf" srcId="{6C6B2F34-DD8A-44C6-868A-60DFC351EB78}" destId="{51316E91-8BE8-4744-9A5D-6C5B2BE17680}" srcOrd="2" destOrd="0" presId="urn:microsoft.com/office/officeart/2008/layout/NameandTitleOrganizationalChart"/>
    <dgm:cxn modelId="{96FAD9F5-ED0C-4F54-BDC9-087489C624B2}" type="presParOf" srcId="{CA18ED7A-8EE6-48E3-B926-C8A7C4E379B4}" destId="{B3FD2E53-9980-4E1C-8876-2D329B84789A}" srcOrd="1" destOrd="0" presId="urn:microsoft.com/office/officeart/2008/layout/NameandTitleOrganizationalChart"/>
    <dgm:cxn modelId="{41A48194-AD76-4AD2-A201-FDFB119335B8}" type="presParOf" srcId="{CA18ED7A-8EE6-48E3-B926-C8A7C4E379B4}" destId="{5B0B0E9A-3215-4A61-96E3-F7FB3E348424}" srcOrd="2" destOrd="0" presId="urn:microsoft.com/office/officeart/2008/layout/NameandTitleOrganizationalChart"/>
    <dgm:cxn modelId="{6694C352-CD8B-4C53-96BA-A3241CDA19C0}" type="presParOf" srcId="{0B26CE95-AC7B-483B-B355-93AEA78DF947}" destId="{8FF55A2C-56CD-47D9-BDA5-75C932013321}" srcOrd="2" destOrd="0" presId="urn:microsoft.com/office/officeart/2008/layout/NameandTitleOrganizationalChart"/>
    <dgm:cxn modelId="{CC1E747D-FC86-483F-9A3E-D74A2D2591E7}" type="presParOf" srcId="{E19D194F-678E-4EDC-8D1F-7258786D487D}" destId="{C757645B-6875-47BC-B46E-A0A84B6F6FC2}" srcOrd="2" destOrd="0" presId="urn:microsoft.com/office/officeart/2008/layout/NameandTitleOrganizationalChart"/>
    <dgm:cxn modelId="{70E620C6-15B0-465E-B51F-FB0495576D9A}" type="presParOf" srcId="{D6C6E480-CA59-42C9-8C02-422E4C6D7658}" destId="{8D6086F3-5A95-41AE-A07A-B8AC7418D967}" srcOrd="2" destOrd="0" presId="urn:microsoft.com/office/officeart/2008/layout/NameandTitleOrganizationalChart"/>
    <dgm:cxn modelId="{AF7DA5BC-67EA-4AB6-901F-C8288C1D9712}" type="presParOf" srcId="{DF679849-D054-4B88-A2FF-E15F1ADD5F50}" destId="{89916E74-97CB-4AE8-9F73-36107EF36099}" srcOrd="2" destOrd="0" presId="urn:microsoft.com/office/officeart/2008/layout/NameandTitleOrganizationalChart"/>
    <dgm:cxn modelId="{8CBCA5CA-2509-45B3-97C3-A147F1F98EC8}" type="presParOf" srcId="{F507E9A0-8F6E-4C8C-9B8B-354DF478B81F}" destId="{6B2FB9EC-1BFD-43D0-8E74-EBAD32841C10}" srcOrd="2" destOrd="0" presId="urn:microsoft.com/office/officeart/2008/layout/NameandTitleOrganizationalChart"/>
    <dgm:cxn modelId="{DB921999-9524-460A-A28D-001F92FFCB39}" type="presParOf" srcId="{F507E9A0-8F6E-4C8C-9B8B-354DF478B81F}" destId="{2C772C2C-0736-475D-ABB6-37F950FB7395}" srcOrd="3" destOrd="0" presId="urn:microsoft.com/office/officeart/2008/layout/NameandTitleOrganizationalChart"/>
    <dgm:cxn modelId="{FFBD35FF-A144-41C7-8849-7BA73C8A93C4}" type="presParOf" srcId="{2C772C2C-0736-475D-ABB6-37F950FB7395}" destId="{7731EB86-2D65-4875-BFED-C7D7D40C3FC3}" srcOrd="0" destOrd="0" presId="urn:microsoft.com/office/officeart/2008/layout/NameandTitleOrganizationalChart"/>
    <dgm:cxn modelId="{0DACDE6E-BD08-494E-BD62-3B26DC642F00}" type="presParOf" srcId="{7731EB86-2D65-4875-BFED-C7D7D40C3FC3}" destId="{9DB45F1A-8CE3-4EE0-8EFF-56E0B8366ABF}" srcOrd="0" destOrd="0" presId="urn:microsoft.com/office/officeart/2008/layout/NameandTitleOrganizationalChart"/>
    <dgm:cxn modelId="{54113F03-37D6-4E2C-94A1-37C3A559C648}" type="presParOf" srcId="{7731EB86-2D65-4875-BFED-C7D7D40C3FC3}" destId="{826B520F-70F2-4D25-8E75-5DECB96817DF}" srcOrd="1" destOrd="0" presId="urn:microsoft.com/office/officeart/2008/layout/NameandTitleOrganizationalChart"/>
    <dgm:cxn modelId="{DFC48692-B528-4F40-B15F-01369B0641F8}" type="presParOf" srcId="{7731EB86-2D65-4875-BFED-C7D7D40C3FC3}" destId="{9B6F8846-0F34-4B47-A9B4-978BFB7659F3}" srcOrd="2" destOrd="0" presId="urn:microsoft.com/office/officeart/2008/layout/NameandTitleOrganizationalChart"/>
    <dgm:cxn modelId="{EA3A0B44-D2AC-4235-BC26-9111E770219D}" type="presParOf" srcId="{2C772C2C-0736-475D-ABB6-37F950FB7395}" destId="{C96E7391-37EE-4670-8BF2-A1E43BA25A72}" srcOrd="1" destOrd="0" presId="urn:microsoft.com/office/officeart/2008/layout/NameandTitleOrganizationalChart"/>
    <dgm:cxn modelId="{89BF0A1F-6A37-4738-9EAC-13546EF3109E}" type="presParOf" srcId="{2C772C2C-0736-475D-ABB6-37F950FB7395}" destId="{A6EE3C49-A809-455F-AFB4-21639B81E83D}" srcOrd="2" destOrd="0" presId="urn:microsoft.com/office/officeart/2008/layout/NameandTitleOrganizationalChart"/>
    <dgm:cxn modelId="{3C8EE963-0F10-4667-ADB9-D8EF3556FE1F}" type="presParOf" srcId="{490FD26A-04CE-4150-8B25-75F8548D3F00}" destId="{492A2773-13AE-4ECE-AE5B-B043D7E704E9}" srcOrd="2" destOrd="0" presId="urn:microsoft.com/office/officeart/2008/layout/NameandTitleOrganizationalChart"/>
    <dgm:cxn modelId="{E9B6387E-DF35-42E9-B852-DD58A863F64F}" type="presParOf" srcId="{585F4FEF-1EC9-4FF6-877C-AF22CD5D4A45}" destId="{D570A4CC-3780-4FC8-BE80-7F42A7B92B84}" srcOrd="2" destOrd="0" presId="urn:microsoft.com/office/officeart/2008/layout/NameandTitleOrganizational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FB9EC-1BFD-43D0-8E74-EBAD32841C10}">
      <dsp:nvSpPr>
        <dsp:cNvPr id="0" name=""/>
        <dsp:cNvSpPr/>
      </dsp:nvSpPr>
      <dsp:spPr>
        <a:xfrm>
          <a:off x="7577990" y="1112426"/>
          <a:ext cx="1020618" cy="24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21"/>
              </a:lnTo>
              <a:lnTo>
                <a:pt x="1020618" y="148221"/>
              </a:lnTo>
              <a:lnTo>
                <a:pt x="1020618" y="24862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60BB6CE1-4A03-410C-8293-801D9D938621}">
      <dsp:nvSpPr>
        <dsp:cNvPr id="0" name=""/>
        <dsp:cNvSpPr/>
      </dsp:nvSpPr>
      <dsp:spPr>
        <a:xfrm>
          <a:off x="6270306" y="3818810"/>
          <a:ext cx="2053924" cy="2703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9952"/>
              </a:lnTo>
              <a:lnTo>
                <a:pt x="2053924" y="169952"/>
              </a:lnTo>
              <a:lnTo>
                <a:pt x="2053924" y="270360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4B132654-C228-4345-A805-AD80D5BE54ED}">
      <dsp:nvSpPr>
        <dsp:cNvPr id="0" name=""/>
        <dsp:cNvSpPr/>
      </dsp:nvSpPr>
      <dsp:spPr>
        <a:xfrm>
          <a:off x="4377238" y="3818810"/>
          <a:ext cx="1893068" cy="290482"/>
        </a:xfrm>
        <a:custGeom>
          <a:avLst/>
          <a:gdLst/>
          <a:ahLst/>
          <a:cxnLst/>
          <a:rect l="0" t="0" r="0" b="0"/>
          <a:pathLst>
            <a:path>
              <a:moveTo>
                <a:pt x="1893068" y="0"/>
              </a:moveTo>
              <a:lnTo>
                <a:pt x="1893068" y="190074"/>
              </a:lnTo>
              <a:lnTo>
                <a:pt x="0" y="190074"/>
              </a:lnTo>
              <a:lnTo>
                <a:pt x="0" y="290482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9AFD32E1-EB80-41F8-85C0-E8C1E228CD70}">
      <dsp:nvSpPr>
        <dsp:cNvPr id="0" name=""/>
        <dsp:cNvSpPr/>
      </dsp:nvSpPr>
      <dsp:spPr>
        <a:xfrm>
          <a:off x="6270306" y="3189011"/>
          <a:ext cx="2088420" cy="199478"/>
        </a:xfrm>
        <a:custGeom>
          <a:avLst/>
          <a:gdLst/>
          <a:ahLst/>
          <a:cxnLst/>
          <a:rect l="0" t="0" r="0" b="0"/>
          <a:pathLst>
            <a:path>
              <a:moveTo>
                <a:pt x="2088420" y="0"/>
              </a:moveTo>
              <a:lnTo>
                <a:pt x="2088420" y="99070"/>
              </a:lnTo>
              <a:lnTo>
                <a:pt x="0" y="99070"/>
              </a:lnTo>
              <a:lnTo>
                <a:pt x="0" y="199478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3151930A-1CD2-4C85-AD30-BBB42F44DD42}">
      <dsp:nvSpPr>
        <dsp:cNvPr id="0" name=""/>
        <dsp:cNvSpPr/>
      </dsp:nvSpPr>
      <dsp:spPr>
        <a:xfrm>
          <a:off x="4425466" y="2501890"/>
          <a:ext cx="3933260" cy="2568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393"/>
              </a:lnTo>
              <a:lnTo>
                <a:pt x="3933260" y="156393"/>
              </a:lnTo>
              <a:lnTo>
                <a:pt x="3933260" y="256801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AD1E592-E461-417B-BABA-43A25FCC5D87}">
      <dsp:nvSpPr>
        <dsp:cNvPr id="0" name=""/>
        <dsp:cNvSpPr/>
      </dsp:nvSpPr>
      <dsp:spPr>
        <a:xfrm>
          <a:off x="1327820" y="3190496"/>
          <a:ext cx="91440" cy="373164"/>
        </a:xfrm>
        <a:custGeom>
          <a:avLst/>
          <a:gdLst/>
          <a:ahLst/>
          <a:cxnLst/>
          <a:rect l="0" t="0" r="0" b="0"/>
          <a:pathLst>
            <a:path>
              <a:moveTo>
                <a:pt x="49460" y="0"/>
              </a:moveTo>
              <a:lnTo>
                <a:pt x="49460" y="272756"/>
              </a:lnTo>
              <a:lnTo>
                <a:pt x="45720" y="272756"/>
              </a:lnTo>
              <a:lnTo>
                <a:pt x="45720" y="373164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7B7F7024-A22D-4E72-BCE9-D4A833148DAF}">
      <dsp:nvSpPr>
        <dsp:cNvPr id="0" name=""/>
        <dsp:cNvSpPr/>
      </dsp:nvSpPr>
      <dsp:spPr>
        <a:xfrm>
          <a:off x="1377280" y="2501890"/>
          <a:ext cx="3048185" cy="258285"/>
        </a:xfrm>
        <a:custGeom>
          <a:avLst/>
          <a:gdLst/>
          <a:ahLst/>
          <a:cxnLst/>
          <a:rect l="0" t="0" r="0" b="0"/>
          <a:pathLst>
            <a:path>
              <a:moveTo>
                <a:pt x="3048185" y="0"/>
              </a:moveTo>
              <a:lnTo>
                <a:pt x="3048185" y="157877"/>
              </a:lnTo>
              <a:lnTo>
                <a:pt x="0" y="157877"/>
              </a:lnTo>
              <a:lnTo>
                <a:pt x="0" y="258285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A6096632-F15A-4382-961D-22CE1697330F}">
      <dsp:nvSpPr>
        <dsp:cNvPr id="0" name=""/>
        <dsp:cNvSpPr/>
      </dsp:nvSpPr>
      <dsp:spPr>
        <a:xfrm>
          <a:off x="4379746" y="1791376"/>
          <a:ext cx="91440" cy="280193"/>
        </a:xfrm>
        <a:custGeom>
          <a:avLst/>
          <a:gdLst/>
          <a:ahLst/>
          <a:cxnLst/>
          <a:rect l="0" t="0" r="0" b="0"/>
          <a:pathLst>
            <a:path>
              <a:moveTo>
                <a:pt x="51978" y="0"/>
              </a:moveTo>
              <a:lnTo>
                <a:pt x="51978" y="179785"/>
              </a:lnTo>
              <a:lnTo>
                <a:pt x="45720" y="179785"/>
              </a:lnTo>
              <a:lnTo>
                <a:pt x="45720" y="280193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CEC8882C-E5E9-4F26-BF83-BA5B4C7BE68E}">
      <dsp:nvSpPr>
        <dsp:cNvPr id="0" name=""/>
        <dsp:cNvSpPr/>
      </dsp:nvSpPr>
      <dsp:spPr>
        <a:xfrm>
          <a:off x="4431725" y="1112426"/>
          <a:ext cx="3146264" cy="248629"/>
        </a:xfrm>
        <a:custGeom>
          <a:avLst/>
          <a:gdLst/>
          <a:ahLst/>
          <a:cxnLst/>
          <a:rect l="0" t="0" r="0" b="0"/>
          <a:pathLst>
            <a:path>
              <a:moveTo>
                <a:pt x="3146264" y="0"/>
              </a:moveTo>
              <a:lnTo>
                <a:pt x="3146264" y="148221"/>
              </a:lnTo>
              <a:lnTo>
                <a:pt x="0" y="148221"/>
              </a:lnTo>
              <a:lnTo>
                <a:pt x="0" y="24862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564E3B18-613F-4F65-9278-CAECDC876000}">
      <dsp:nvSpPr>
        <dsp:cNvPr id="0" name=""/>
        <dsp:cNvSpPr/>
      </dsp:nvSpPr>
      <dsp:spPr>
        <a:xfrm>
          <a:off x="4773114" y="433477"/>
          <a:ext cx="2804875" cy="2486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221"/>
              </a:lnTo>
              <a:lnTo>
                <a:pt x="2804875" y="148221"/>
              </a:lnTo>
              <a:lnTo>
                <a:pt x="2804875" y="24862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56A52BD2-1C56-4400-86F2-66D507D6173B}">
      <dsp:nvSpPr>
        <dsp:cNvPr id="0" name=""/>
        <dsp:cNvSpPr/>
      </dsp:nvSpPr>
      <dsp:spPr>
        <a:xfrm>
          <a:off x="2025499" y="433477"/>
          <a:ext cx="2747615" cy="248629"/>
        </a:xfrm>
        <a:custGeom>
          <a:avLst/>
          <a:gdLst/>
          <a:ahLst/>
          <a:cxnLst/>
          <a:rect l="0" t="0" r="0" b="0"/>
          <a:pathLst>
            <a:path>
              <a:moveTo>
                <a:pt x="2747615" y="0"/>
              </a:moveTo>
              <a:lnTo>
                <a:pt x="2747615" y="148221"/>
              </a:lnTo>
              <a:lnTo>
                <a:pt x="0" y="148221"/>
              </a:lnTo>
              <a:lnTo>
                <a:pt x="0" y="248629"/>
              </a:lnTo>
            </a:path>
          </a:pathLst>
        </a:custGeom>
        <a:noFill/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dsp:style>
    </dsp:sp>
    <dsp:sp modelId="{2B405709-465A-4250-BF2C-18E34548D534}">
      <dsp:nvSpPr>
        <dsp:cNvPr id="0" name=""/>
        <dsp:cNvSpPr/>
      </dsp:nvSpPr>
      <dsp:spPr>
        <a:xfrm>
          <a:off x="3255245" y="3156"/>
          <a:ext cx="3035737" cy="4303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err="1" smtClean="0">
              <a:solidFill>
                <a:schemeClr val="bg1"/>
              </a:solidFill>
              <a:cs typeface="B Nazanin" panose="00000400000000000000" pitchFamily="2" charset="-78"/>
            </a:rPr>
            <a:t>HBSAg</a:t>
          </a:r>
          <a:endParaRPr lang="en-US" sz="1600" b="0" kern="1200" dirty="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3255245" y="3156"/>
        <a:ext cx="3035737" cy="430320"/>
      </dsp:txXfrm>
    </dsp:sp>
    <dsp:sp modelId="{DAF0A9ED-BD40-491E-9F33-D82A02E5FF5C}">
      <dsp:nvSpPr>
        <dsp:cNvPr id="0" name=""/>
        <dsp:cNvSpPr/>
      </dsp:nvSpPr>
      <dsp:spPr>
        <a:xfrm>
          <a:off x="4320619" y="319130"/>
          <a:ext cx="866655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10160" rIns="40640" bIns="10160" numCol="1" spcCol="1270" anchor="ctr" anchorCtr="0">
          <a:noAutofit/>
        </a:bodyPr>
        <a:lstStyle/>
        <a:p>
          <a:pPr lvl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C00000"/>
              </a:solidFill>
              <a:cs typeface="B Nazanin" panose="00000400000000000000" pitchFamily="2" charset="-78"/>
            </a:rPr>
            <a:t>-                  +</a:t>
          </a:r>
          <a:endParaRPr lang="en-US" sz="1600" b="0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320619" y="319130"/>
        <a:ext cx="866655" cy="143440"/>
      </dsp:txXfrm>
    </dsp:sp>
    <dsp:sp modelId="{C713335B-9D8D-4195-95C5-3660889F940B}">
      <dsp:nvSpPr>
        <dsp:cNvPr id="0" name=""/>
        <dsp:cNvSpPr/>
      </dsp:nvSpPr>
      <dsp:spPr>
        <a:xfrm>
          <a:off x="1091737" y="682106"/>
          <a:ext cx="1867523" cy="4303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ممنوعیت پیوند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1091737" y="682106"/>
        <a:ext cx="1867523" cy="430320"/>
      </dsp:txXfrm>
    </dsp:sp>
    <dsp:sp modelId="{CD5AEF1D-AB22-4BA8-97D7-94767B90A19B}">
      <dsp:nvSpPr>
        <dsp:cNvPr id="0" name=""/>
        <dsp:cNvSpPr/>
      </dsp:nvSpPr>
      <dsp:spPr>
        <a:xfrm>
          <a:off x="1651539" y="994486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1651539" y="994486"/>
        <a:ext cx="748013" cy="143440"/>
      </dsp:txXfrm>
    </dsp:sp>
    <dsp:sp modelId="{519DA2AE-4CCA-49B6-B448-8695D35F677F}">
      <dsp:nvSpPr>
        <dsp:cNvPr id="0" name=""/>
        <dsp:cNvSpPr/>
      </dsp:nvSpPr>
      <dsp:spPr>
        <a:xfrm>
          <a:off x="6829141" y="682106"/>
          <a:ext cx="1497697" cy="430320"/>
        </a:xfrm>
        <a:prstGeom prst="rect">
          <a:avLst/>
        </a:prstGeom>
        <a:solidFill>
          <a:schemeClr val="accent2">
            <a:hueOff val="-714882"/>
            <a:satOff val="-2952"/>
            <a:lumOff val="-9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626264"/>
              </a:solidFill>
              <a:cs typeface="+mj-cs"/>
            </a:rPr>
            <a:t>HBC Ab</a:t>
          </a: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  چک شود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6829141" y="682106"/>
        <a:ext cx="1497697" cy="430320"/>
      </dsp:txXfrm>
    </dsp:sp>
    <dsp:sp modelId="{9AE812D2-47CA-4FD0-B92A-D5D8F3A24E98}">
      <dsp:nvSpPr>
        <dsp:cNvPr id="0" name=""/>
        <dsp:cNvSpPr/>
      </dsp:nvSpPr>
      <dsp:spPr>
        <a:xfrm>
          <a:off x="7205610" y="1016800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4882"/>
              <a:satOff val="-2952"/>
              <a:lumOff val="-98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chemeClr val="bg1"/>
            </a:solidFill>
            <a:cs typeface="B Nazanin" panose="00000400000000000000" pitchFamily="2" charset="-78"/>
          </a:endParaRPr>
        </a:p>
      </dsp:txBody>
      <dsp:txXfrm>
        <a:off x="7205610" y="1016800"/>
        <a:ext cx="748013" cy="143440"/>
      </dsp:txXfrm>
    </dsp:sp>
    <dsp:sp modelId="{E837B4CE-3541-4B89-A082-C083EB729AAC}">
      <dsp:nvSpPr>
        <dsp:cNvPr id="0" name=""/>
        <dsp:cNvSpPr/>
      </dsp:nvSpPr>
      <dsp:spPr>
        <a:xfrm>
          <a:off x="3726901" y="1361056"/>
          <a:ext cx="1409648" cy="430320"/>
        </a:xfrm>
        <a:prstGeom prst="rect">
          <a:avLst/>
        </a:prstGeom>
        <a:solidFill>
          <a:schemeClr val="accent2">
            <a:hueOff val="-1429763"/>
            <a:satOff val="-5905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مثبت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3726901" y="1361056"/>
        <a:ext cx="1409648" cy="430320"/>
      </dsp:txXfrm>
    </dsp:sp>
    <dsp:sp modelId="{21F9E8D9-B0DC-4C79-99C8-3A4632DB1703}">
      <dsp:nvSpPr>
        <dsp:cNvPr id="0" name=""/>
        <dsp:cNvSpPr/>
      </dsp:nvSpPr>
      <dsp:spPr>
        <a:xfrm>
          <a:off x="4034743" y="1724958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29763"/>
              <a:satOff val="-5905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034743" y="1724958"/>
        <a:ext cx="748013" cy="143440"/>
      </dsp:txXfrm>
    </dsp:sp>
    <dsp:sp modelId="{52599F6C-3CF2-4EE9-A98E-E6A61BBA1F61}">
      <dsp:nvSpPr>
        <dsp:cNvPr id="0" name=""/>
        <dsp:cNvSpPr/>
      </dsp:nvSpPr>
      <dsp:spPr>
        <a:xfrm>
          <a:off x="3007532" y="2071570"/>
          <a:ext cx="2835868" cy="430320"/>
        </a:xfrm>
        <a:prstGeom prst="rect">
          <a:avLst/>
        </a:prstGeom>
        <a:solidFill>
          <a:schemeClr val="accent2">
            <a:hueOff val="-2144645"/>
            <a:satOff val="-8857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kern="1200" dirty="0" err="1" smtClean="0">
              <a:solidFill>
                <a:srgbClr val="626264"/>
              </a:solidFill>
              <a:cs typeface="+mj-cs"/>
            </a:rPr>
            <a:t>lgM,lgG</a:t>
          </a:r>
          <a:r>
            <a:rPr lang="en-US" sz="1600" b="0" kern="1200" dirty="0" smtClean="0">
              <a:solidFill>
                <a:srgbClr val="626264"/>
              </a:solidFill>
              <a:cs typeface="+mj-cs"/>
            </a:rPr>
            <a:t> </a:t>
          </a: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چک شود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3007532" y="2071570"/>
        <a:ext cx="2835868" cy="430320"/>
      </dsp:txXfrm>
    </dsp:sp>
    <dsp:sp modelId="{EF7F5CAE-919C-4ADF-95D5-06C938C9E29E}">
      <dsp:nvSpPr>
        <dsp:cNvPr id="0" name=""/>
        <dsp:cNvSpPr/>
      </dsp:nvSpPr>
      <dsp:spPr>
        <a:xfrm>
          <a:off x="4096312" y="2381907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144645"/>
              <a:satOff val="-8857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4096312" y="2381907"/>
        <a:ext cx="748013" cy="143440"/>
      </dsp:txXfrm>
    </dsp:sp>
    <dsp:sp modelId="{5906595B-8DE2-4B2F-9F9E-D6D7C41B3EAA}">
      <dsp:nvSpPr>
        <dsp:cNvPr id="0" name=""/>
        <dsp:cNvSpPr/>
      </dsp:nvSpPr>
      <dsp:spPr>
        <a:xfrm>
          <a:off x="686020" y="2760176"/>
          <a:ext cx="1382520" cy="430320"/>
        </a:xfrm>
        <a:prstGeom prst="rect">
          <a:avLst/>
        </a:prstGeom>
        <a:solidFill>
          <a:schemeClr val="accent2">
            <a:hueOff val="-2859527"/>
            <a:satOff val="-11810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626264"/>
              </a:solidFill>
              <a:cs typeface="+mj-cs"/>
            </a:rPr>
            <a:t>HBC Ab , </a:t>
          </a:r>
          <a:r>
            <a:rPr lang="en-US" sz="1600" b="0" kern="1200" dirty="0" err="1" smtClean="0">
              <a:solidFill>
                <a:srgbClr val="626264"/>
              </a:solidFill>
              <a:cs typeface="+mj-cs"/>
            </a:rPr>
            <a:t>lgM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686020" y="2760176"/>
        <a:ext cx="1382520" cy="430320"/>
      </dsp:txXfrm>
    </dsp:sp>
    <dsp:sp modelId="{672390E0-3449-496E-AD1B-C8B06A9C4671}">
      <dsp:nvSpPr>
        <dsp:cNvPr id="0" name=""/>
        <dsp:cNvSpPr/>
      </dsp:nvSpPr>
      <dsp:spPr>
        <a:xfrm>
          <a:off x="974441" y="3115482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2859527"/>
              <a:satOff val="-11810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974441" y="3115482"/>
        <a:ext cx="748013" cy="143440"/>
      </dsp:txXfrm>
    </dsp:sp>
    <dsp:sp modelId="{E10BDF8D-78E5-4EDC-AA7E-EA02AC5AC6D5}">
      <dsp:nvSpPr>
        <dsp:cNvPr id="0" name=""/>
        <dsp:cNvSpPr/>
      </dsp:nvSpPr>
      <dsp:spPr>
        <a:xfrm>
          <a:off x="90402" y="3563660"/>
          <a:ext cx="2566276" cy="430320"/>
        </a:xfrm>
        <a:prstGeom prst="rect">
          <a:avLst/>
        </a:prstGeom>
        <a:solidFill>
          <a:schemeClr val="accent2">
            <a:hueOff val="-3574408"/>
            <a:satOff val="-14762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عفونت فعال پیوند نمی شود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90402" y="3563660"/>
        <a:ext cx="2566276" cy="430320"/>
      </dsp:txXfrm>
    </dsp:sp>
    <dsp:sp modelId="{46208CC6-96ED-4605-86A4-7A2B5D685713}">
      <dsp:nvSpPr>
        <dsp:cNvPr id="0" name=""/>
        <dsp:cNvSpPr/>
      </dsp:nvSpPr>
      <dsp:spPr>
        <a:xfrm>
          <a:off x="996276" y="3894469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3574408"/>
              <a:satOff val="-14762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996276" y="3894469"/>
        <a:ext cx="748013" cy="143440"/>
      </dsp:txXfrm>
    </dsp:sp>
    <dsp:sp modelId="{05E6BBF7-A580-49E9-8AB2-572A0F470807}">
      <dsp:nvSpPr>
        <dsp:cNvPr id="0" name=""/>
        <dsp:cNvSpPr/>
      </dsp:nvSpPr>
      <dsp:spPr>
        <a:xfrm>
          <a:off x="7586091" y="2758691"/>
          <a:ext cx="1545271" cy="430320"/>
        </a:xfrm>
        <a:prstGeom prst="rect">
          <a:avLst/>
        </a:prstGeom>
        <a:solidFill>
          <a:schemeClr val="accent2">
            <a:hueOff val="-4289290"/>
            <a:satOff val="-17714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626264"/>
              </a:solidFill>
              <a:cs typeface="+mj-cs"/>
            </a:rPr>
            <a:t>HBC </a:t>
          </a:r>
          <a:r>
            <a:rPr lang="en-US" sz="1600" b="0" kern="1200" dirty="0" err="1" smtClean="0">
              <a:solidFill>
                <a:srgbClr val="626264"/>
              </a:solidFill>
              <a:cs typeface="+mj-cs"/>
            </a:rPr>
            <a:t>Ab,lgG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7586091" y="2758691"/>
        <a:ext cx="1545271" cy="430320"/>
      </dsp:txXfrm>
    </dsp:sp>
    <dsp:sp modelId="{7F485A45-0040-4D6B-8461-D84AB0F94E48}">
      <dsp:nvSpPr>
        <dsp:cNvPr id="0" name=""/>
        <dsp:cNvSpPr/>
      </dsp:nvSpPr>
      <dsp:spPr>
        <a:xfrm>
          <a:off x="7997764" y="3069878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289290"/>
              <a:satOff val="-17714"/>
              <a:lumOff val="-588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7997764" y="3069878"/>
        <a:ext cx="748013" cy="143440"/>
      </dsp:txXfrm>
    </dsp:sp>
    <dsp:sp modelId="{167E2E0F-1D56-4238-AD17-0AC5189854F8}">
      <dsp:nvSpPr>
        <dsp:cNvPr id="0" name=""/>
        <dsp:cNvSpPr/>
      </dsp:nvSpPr>
      <dsp:spPr>
        <a:xfrm>
          <a:off x="5311810" y="3388490"/>
          <a:ext cx="1916992" cy="430320"/>
        </a:xfrm>
        <a:prstGeom prst="rect">
          <a:avLst/>
        </a:prstGeom>
        <a:solidFill>
          <a:schemeClr val="accent2">
            <a:hueOff val="-5004171"/>
            <a:satOff val="-20667"/>
            <a:lumOff val="-686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>
              <a:solidFill>
                <a:srgbClr val="626264"/>
              </a:solidFill>
              <a:cs typeface="+mj-cs"/>
            </a:rPr>
            <a:t>HBV,DNA,PCR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5311810" y="3388490"/>
        <a:ext cx="1916992" cy="430320"/>
      </dsp:txXfrm>
    </dsp:sp>
    <dsp:sp modelId="{6289EF85-B3AC-4BBB-964F-306B80086F7A}">
      <dsp:nvSpPr>
        <dsp:cNvPr id="0" name=""/>
        <dsp:cNvSpPr/>
      </dsp:nvSpPr>
      <dsp:spPr>
        <a:xfrm>
          <a:off x="5837321" y="3738830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004171"/>
              <a:satOff val="-20667"/>
              <a:lumOff val="-686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b="1" kern="120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5837321" y="3738830"/>
        <a:ext cx="748013" cy="143440"/>
      </dsp:txXfrm>
    </dsp:sp>
    <dsp:sp modelId="{15B0F2F9-F3CB-4B39-B609-0932B517EF99}">
      <dsp:nvSpPr>
        <dsp:cNvPr id="0" name=""/>
        <dsp:cNvSpPr/>
      </dsp:nvSpPr>
      <dsp:spPr>
        <a:xfrm>
          <a:off x="3578580" y="4109292"/>
          <a:ext cx="1597316" cy="430320"/>
        </a:xfrm>
        <a:prstGeom prst="rect">
          <a:avLst/>
        </a:prstGeom>
        <a:solidFill>
          <a:schemeClr val="accent2">
            <a:hueOff val="-5719053"/>
            <a:satOff val="-23619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پیوند نمی شود 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3578580" y="4109292"/>
        <a:ext cx="1597316" cy="430320"/>
      </dsp:txXfrm>
    </dsp:sp>
    <dsp:sp modelId="{B7B1C64D-7E1F-4CAF-BF10-D663EAF9176C}">
      <dsp:nvSpPr>
        <dsp:cNvPr id="0" name=""/>
        <dsp:cNvSpPr/>
      </dsp:nvSpPr>
      <dsp:spPr>
        <a:xfrm>
          <a:off x="3981973" y="4413469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5719053"/>
              <a:satOff val="-23619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solidFill>
                <a:srgbClr val="C00000"/>
              </a:solidFill>
              <a:cs typeface="B Nazanin" panose="00000400000000000000" pitchFamily="2" charset="-78"/>
            </a:rPr>
            <a:t>+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3981973" y="4413469"/>
        <a:ext cx="748013" cy="143440"/>
      </dsp:txXfrm>
    </dsp:sp>
    <dsp:sp modelId="{0CAE1DB9-C2EC-4B49-B62B-7CF854129EAA}">
      <dsp:nvSpPr>
        <dsp:cNvPr id="0" name=""/>
        <dsp:cNvSpPr/>
      </dsp:nvSpPr>
      <dsp:spPr>
        <a:xfrm>
          <a:off x="7210069" y="4089171"/>
          <a:ext cx="2228323" cy="430320"/>
        </a:xfrm>
        <a:prstGeom prst="rect">
          <a:avLst/>
        </a:prstGeom>
        <a:solidFill>
          <a:schemeClr val="accent2">
            <a:hueOff val="-6433934"/>
            <a:satOff val="-26572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7210069" y="4089171"/>
        <a:ext cx="2228323" cy="430320"/>
      </dsp:txXfrm>
    </dsp:sp>
    <dsp:sp modelId="{79E3F95B-B60A-4204-B24B-5C86A6AB4476}">
      <dsp:nvSpPr>
        <dsp:cNvPr id="0" name=""/>
        <dsp:cNvSpPr/>
      </dsp:nvSpPr>
      <dsp:spPr>
        <a:xfrm>
          <a:off x="7997762" y="4414705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6433934"/>
              <a:satOff val="-26572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smtClean="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7997762" y="4414705"/>
        <a:ext cx="748013" cy="143440"/>
      </dsp:txXfrm>
    </dsp:sp>
    <dsp:sp modelId="{9DB45F1A-8CE3-4EE0-8EFF-56E0B8366ABF}">
      <dsp:nvSpPr>
        <dsp:cNvPr id="0" name=""/>
        <dsp:cNvSpPr/>
      </dsp:nvSpPr>
      <dsp:spPr>
        <a:xfrm>
          <a:off x="7478811" y="1361056"/>
          <a:ext cx="2239593" cy="430320"/>
        </a:xfrm>
        <a:prstGeom prst="rect">
          <a:avLst/>
        </a:prstGeom>
        <a:solidFill>
          <a:schemeClr val="accent2">
            <a:hueOff val="-7148816"/>
            <a:satOff val="-29524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60723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1600" b="0" kern="1200" dirty="0" smtClean="0">
              <a:solidFill>
                <a:srgbClr val="626264"/>
              </a:solidFill>
              <a:cs typeface="+mj-cs"/>
            </a:rPr>
            <a:t>منعی جهت پیوند ندارد</a:t>
          </a:r>
          <a:endParaRPr lang="en-US" sz="1600" b="0" kern="1200" dirty="0">
            <a:solidFill>
              <a:srgbClr val="626264"/>
            </a:solidFill>
            <a:cs typeface="+mj-cs"/>
          </a:endParaRPr>
        </a:p>
      </dsp:txBody>
      <dsp:txXfrm>
        <a:off x="7478811" y="1361056"/>
        <a:ext cx="2239593" cy="430320"/>
      </dsp:txXfrm>
    </dsp:sp>
    <dsp:sp modelId="{826B520F-70F2-4D25-8E75-5DECB96817DF}">
      <dsp:nvSpPr>
        <dsp:cNvPr id="0" name=""/>
        <dsp:cNvSpPr/>
      </dsp:nvSpPr>
      <dsp:spPr>
        <a:xfrm>
          <a:off x="8244477" y="1731080"/>
          <a:ext cx="748013" cy="1434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148816"/>
              <a:satOff val="-29524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508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000" b="1" kern="1200" dirty="0" smtClean="0">
              <a:solidFill>
                <a:srgbClr val="C00000"/>
              </a:solidFill>
              <a:cs typeface="B Nazanin" panose="00000400000000000000" pitchFamily="2" charset="-78"/>
            </a:rPr>
            <a:t>-</a:t>
          </a:r>
          <a:endParaRPr lang="en-US" sz="2000" b="1" kern="1200" dirty="0">
            <a:solidFill>
              <a:srgbClr val="C00000"/>
            </a:solidFill>
            <a:cs typeface="B Nazanin" panose="00000400000000000000" pitchFamily="2" charset="-78"/>
          </a:endParaRPr>
        </a:p>
      </dsp:txBody>
      <dsp:txXfrm>
        <a:off x="8244477" y="1731080"/>
        <a:ext cx="748013" cy="1434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NameandTitleOrganizationalChart">
  <dgm:title val=""/>
  <dgm:desc val=""/>
  <dgm:catLst>
    <dgm:cat type="hierarchy" pri="125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 fact="0.9"/>
                  <dgm:constr type="l" for="ch" forName="titleText1" refType="w" fact="0.2"/>
                  <dgm:constr type="t" for="ch" forName="titleText1" refType="h" fact="0.7"/>
                  <dgm:constr type="w" for="ch" forName="titleText1" refType="w" fact="0.9"/>
                  <dgm:constr type="h" for="ch" forName="titleText1" refType="h" fact="0.3"/>
                  <dgm:constr type="primFontSz" for="des" forName="titleText1" refType="primFontSz" refFor="des" refForName="rootText1" op="lte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Max/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h" fact="0.4"/>
              </dgm:constrLst>
              <dgm:ruleLst>
                <dgm:rule type="primFontSz" val="5" fact="NaN" max="NaN"/>
              </dgm:ruleLst>
            </dgm:layoutNode>
            <dgm:layoutNode name="titleText1" styleLbl="fgAcc0">
              <dgm:varLst>
                <dgm:chMax val="0"/>
                <dgm:chPref val="0"/>
              </dgm:varLst>
              <dgm:alg type="tx">
                <dgm:param type="parTxLTRAlign" val="r"/>
              </dgm:alg>
              <dgm:shape xmlns:r="http://schemas.openxmlformats.org/officeDocument/2006/relationships" type="rect" r:blip="">
                <dgm:adjLst/>
              </dgm:shape>
              <dgm:presOf axis="followSib" ptType="sibTrans" hideLastTrans="0" cnt="1"/>
              <dgm:constrLst>
                <dgm:constr type="primFontSz" val="65"/>
                <dgm:constr type="lMarg" refType="primFontSz" fact="0.2"/>
                <dgm:constr type="rMarg" refType="primFontSz" fact="0.2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1" func="var" arg="hierBranch" op="equ" val="hang">
                    <dgm:layoutNode name="Name4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3">
                    <dgm:layoutNode name="Name44">
                      <dgm:choose name="Name45">
                        <dgm:if name="Name46" axis="self" func="depth" op="lte" val="2">
                          <dgm:choose name="Name47">
                            <dgm:if name="Name4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4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0">
                          <dgm:choose name="Name51">
                            <dgm:if name="Name52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3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54">
                  <dgm:if name="Name55" func="var" arg="hierBranch" op="equ" val="l">
                    <dgm:choose name="Name56">
                      <dgm:if name="Name57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58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59" func="var" arg="hierBranch" op="equ" val="r">
                    <dgm:choose name="Name60">
                      <dgm:if name="Name61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2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3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4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65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6">
                    <dgm:if name="Name67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8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69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70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 fact="0.9"/>
                        <dgm:constr type="l" for="ch" forName="titleText2" refType="w" fact="0.2"/>
                        <dgm:constr type="t" for="ch" forName="titleText2" refType="h" fact="0.7"/>
                        <dgm:constr type="w" for="ch" forName="titleText2" refType="w" fact="0.9"/>
                        <dgm:constr type="h" for="ch" forName="titleText2" refType="h" fact="0.3"/>
                        <dgm:constr type="primFontSz" for="des" forName="titleText2" refType="primFontSz" refFor="des" refForName="rootText1" op="lte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 styleLbl="node1">
                    <dgm:varLst>
                      <dgm:chMax/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2" styleLbl="fgAcc1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71">
                    <dgm:if name="Name7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4" func="var" arg="hierBranch" op="equ" val="hang">
                      <dgm:choose name="Name75">
                        <dgm:if name="Name7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78" func="var" arg="hierBranch" op="equ" val="std">
                      <dgm:choose name="Name79">
                        <dgm:if name="Name80" func="var" arg="dir" op="equ" val="norm">
                          <dgm:alg type="hierChild"/>
                        </dgm:if>
                        <dgm:else name="Name8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2" func="var" arg="hierBranch" op="equ" val="init">
                      <dgm:choose name="Name83">
                        <dgm:if name="Name84" func="var" arg="dir" op="equ" val="norm">
                          <dgm:alg type="hierChild"/>
                        </dgm:if>
                        <dgm:else name="Name85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else name="Name86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87" ref="rep2a"/>
                </dgm:layoutNode>
                <dgm:layoutNode name="hierChild5">
                  <dgm:choose name="Name88">
                    <dgm:if name="Name8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91" ref="rep2b"/>
                </dgm:layoutNode>
              </dgm:layoutNode>
            </dgm:forEach>
          </dgm:layoutNode>
          <dgm:layoutNode name="hierChild3">
            <dgm:choose name="Name92">
              <dgm:if name="Name93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4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95" axis="precedSib" ptType="parTrans" st="-1" cnt="1">
                <dgm:layoutNode name="Name96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97">
                  <dgm:if name="Name98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99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0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1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02" func="var" arg="hierBranch" op="equ" val="init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else name="Name103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04">
                    <dgm:if name="Name105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6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07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08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 fact="0.9"/>
                        <dgm:constr type="l" for="ch" forName="titleText3" refType="w" fact="0.2"/>
                        <dgm:constr type="t" for="ch" forName="titleText3" refType="h" fact="0.7"/>
                        <dgm:constr type="w" for="ch" forName="titleText3" refType="w" fact="0.9"/>
                        <dgm:constr type="h" for="ch" forName="titleText3" refType="h" fact="0.3"/>
                        <dgm:constr type="primFontSz" for="des" forName="titleText3" refType="primFontSz" refFor="des" refForName="rootText3" op="lte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 styleLbl="asst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h" fact="0.4"/>
                    </dgm:constrLst>
                    <dgm:ruleLst>
                      <dgm:rule type="primFontSz" val="5" fact="NaN" max="NaN"/>
                    </dgm:ruleLst>
                  </dgm:layoutNode>
                  <dgm:layoutNode name="titleText3" styleLbl="fgAcc2">
                    <dgm:varLst>
                      <dgm:chMax val="0"/>
                      <dgm:chPref val="0"/>
                    </dgm:varLst>
                    <dgm:alg type="tx">
                      <dgm:param type="parTxLTRAlign" val="r"/>
                    </dgm:alg>
                    <dgm:shape xmlns:r="http://schemas.openxmlformats.org/officeDocument/2006/relationships" type="rect" r:blip="">
                      <dgm:adjLst/>
                    </dgm:shape>
                    <dgm:presOf axis="followSib" ptType="sibTrans" hideLastTrans="0" cnt="1"/>
                    <dgm:constrLst>
                      <dgm:constr type="primFontSz" val="65"/>
                      <dgm:constr type="lMarg" refType="primFontSz" fact="0.2"/>
                      <dgm:constr type="rMarg" refType="primFontSz" fact="0.2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09">
                    <dgm:if name="Name110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11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12" func="var" arg="hierBranch" op="equ" val="hang">
                      <dgm:choose name="Name113">
                        <dgm:if name="Name114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15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16" func="var" arg="hierBranch" op="equ" val="std">
                      <dgm:choose name="Name117">
                        <dgm:if name="Name118" func="var" arg="dir" op="equ" val="norm">
                          <dgm:alg type="hierChild"/>
                        </dgm:if>
                        <dgm:else name="Name119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20" func="var" arg="hierBranch" op="equ" val="init">
                      <dgm:alg type="hierChild"/>
                    </dgm:if>
                    <dgm:else name="Name12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2" ref="rep2a"/>
                </dgm:layoutNode>
                <dgm:layoutNode name="hierChild7">
                  <dgm:choose name="Name123">
                    <dgm:if name="Name12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2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26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50892" y="1772605"/>
            <a:ext cx="3463771" cy="10064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rtl="1">
              <a:defRPr sz="28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96021" y="3004322"/>
            <a:ext cx="3373515" cy="459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1">
              <a:buNone/>
              <a:defRPr sz="2000" baseline="0">
                <a:solidFill>
                  <a:srgbClr val="000000"/>
                </a:solidFill>
                <a:cs typeface="B Nazanin" panose="00000400000000000000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6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671" y="1308975"/>
            <a:ext cx="10766323" cy="899653"/>
          </a:xfrm>
          <a:prstGeom prst="rect">
            <a:avLst/>
          </a:prstGeom>
        </p:spPr>
        <p:txBody>
          <a:bodyPr>
            <a:normAutofit/>
          </a:bodyPr>
          <a:lstStyle>
            <a:lvl1pPr algn="ctr" rtl="1">
              <a:defRPr sz="4000" b="1" baseline="0">
                <a:solidFill>
                  <a:srgbClr val="000000"/>
                </a:solidFill>
                <a:cs typeface="B Titr" panose="00000700000000000000" pitchFamily="2" charset="-78"/>
              </a:defRPr>
            </a:lvl1pPr>
          </a:lstStyle>
          <a:p>
            <a:r>
              <a:rPr lang="fa-IR" dirty="0"/>
              <a:t>طراحی تیتر مورد نظر</a:t>
            </a:r>
            <a:endParaRPr lang="en-US" dirty="0"/>
          </a:p>
        </p:txBody>
      </p:sp>
      <p:sp>
        <p:nvSpPr>
          <p:cNvPr id="3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22671" y="2208628"/>
            <a:ext cx="10766323" cy="4044688"/>
          </a:xfrm>
          <a:prstGeom prst="rect">
            <a:avLst/>
          </a:prstGeom>
        </p:spPr>
        <p:txBody>
          <a:bodyPr>
            <a:normAutofit/>
          </a:bodyPr>
          <a:lstStyle>
            <a:lvl2pPr algn="just" rtl="1">
              <a:defRPr sz="2400">
                <a:solidFill>
                  <a:srgbClr val="000000"/>
                </a:solidFill>
                <a:cs typeface="B Nazanin" panose="00000400000000000000" pitchFamily="2" charset="-78"/>
              </a:defRPr>
            </a:lvl2pPr>
            <a:lvl3pPr algn="just" rtl="1">
              <a:defRPr sz="2000">
                <a:solidFill>
                  <a:srgbClr val="000000"/>
                </a:solidFill>
                <a:cs typeface="B Nazanin" panose="00000400000000000000" pitchFamily="2" charset="-78"/>
              </a:defRPr>
            </a:lvl3pPr>
            <a:lvl4pPr algn="just" rtl="1">
              <a:defRPr sz="1800">
                <a:solidFill>
                  <a:srgbClr val="000000"/>
                </a:solidFill>
                <a:cs typeface="B Nazanin" panose="00000400000000000000" pitchFamily="2" charset="-78"/>
              </a:defRPr>
            </a:lvl4pPr>
            <a:lvl5pPr algn="just" rtl="1">
              <a:defRPr sz="1600">
                <a:solidFill>
                  <a:srgbClr val="000000"/>
                </a:solidFill>
                <a:cs typeface="B Nazanin" panose="00000400000000000000" pitchFamily="2" charset="-78"/>
              </a:defRPr>
            </a:lvl5pPr>
          </a:lstStyle>
          <a:p>
            <a:pPr lvl="1"/>
            <a:r>
              <a:rPr lang="fa-IR" dirty="0"/>
              <a:t>طراحی تیتر مورد نظر</a:t>
            </a:r>
          </a:p>
          <a:p>
            <a:pPr lvl="1"/>
            <a:r>
              <a:rPr lang="fa-IR" dirty="0"/>
              <a:t>طراحی تیتر مورد نظر</a:t>
            </a:r>
            <a:endParaRPr lang="en-US" dirty="0"/>
          </a:p>
          <a:p>
            <a:pPr lvl="2"/>
            <a:r>
              <a:rPr lang="fa-IR" dirty="0"/>
              <a:t>طراحی تیتر مورد نظر</a:t>
            </a:r>
            <a:endParaRPr lang="en-US" dirty="0"/>
          </a:p>
          <a:p>
            <a:pPr lvl="3"/>
            <a:r>
              <a:rPr lang="fa-IR" dirty="0"/>
              <a:t>طراحی تیتر مورد نظر</a:t>
            </a:r>
            <a:endParaRPr lang="en-US" dirty="0"/>
          </a:p>
          <a:p>
            <a:pPr lvl="4"/>
            <a:r>
              <a:rPr lang="fa-IR" dirty="0"/>
              <a:t>طراحی تیتر مورد نظر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00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B Yekan" panose="00000400000000000000" pitchFamily="2" charset="-78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B Yekan" panose="00000400000000000000" pitchFamily="2" charset="-78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126673"/>
            <a:ext cx="7684656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انتخاب اهدا کننده مناسب</a:t>
            </a:r>
            <a:r>
              <a:rPr lang="en-US" sz="2400" b="1" dirty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en-US" sz="2400" b="1" dirty="0">
                <a:solidFill>
                  <a:srgbClr val="7030A0"/>
                </a:solidFill>
                <a:cs typeface="B Nazanin" panose="00000400000000000000" pitchFamily="2" charset="-78"/>
              </a:rPr>
            </a:b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Case Selection</a:t>
            </a:r>
            <a:b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endParaRPr lang="en-US" sz="600" b="1" dirty="0" smtClean="0">
              <a:solidFill>
                <a:srgbClr val="7030A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و</a:t>
            </a:r>
            <a:r>
              <a:rPr lang="fa-IR" sz="2400" b="1" dirty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srgbClr val="7030A0"/>
                </a:solidFill>
                <a:cs typeface="B Nazanin" panose="00000400000000000000" pitchFamily="2" charset="-78"/>
              </a:rPr>
            </a:br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انتخاب ارگان مناسب</a:t>
            </a:r>
            <a:r>
              <a:rPr lang="fa-IR" sz="2400" b="1" dirty="0">
                <a:solidFill>
                  <a:srgbClr val="7030A0"/>
                </a:solidFill>
                <a:cs typeface="B Nazanin" panose="00000400000000000000" pitchFamily="2" charset="-78"/>
              </a:rPr>
              <a:t/>
            </a:r>
            <a:br>
              <a:rPr lang="fa-IR" sz="2400" b="1" dirty="0">
                <a:solidFill>
                  <a:srgbClr val="7030A0"/>
                </a:solidFill>
                <a:cs typeface="B Nazanin" panose="00000400000000000000" pitchFamily="2" charset="-78"/>
              </a:rPr>
            </a:br>
            <a:r>
              <a:rPr lang="en-US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Organ Viability</a:t>
            </a:r>
            <a:endParaRPr lang="fa-IR" sz="2400" b="1" dirty="0" smtClean="0">
              <a:solidFill>
                <a:srgbClr val="7030A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ctr"/>
            <a:r>
              <a:rPr lang="fa-IR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در زمان فراگیری بیماری کوید - 19</a:t>
            </a:r>
            <a:endParaRPr lang="en-US" sz="2400" b="1" dirty="0">
              <a:solidFill>
                <a:srgbClr val="7030A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2016" y="1271128"/>
            <a:ext cx="6340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200" b="1" dirty="0">
                <a:solidFill>
                  <a:srgbClr val="626264"/>
                </a:solidFill>
                <a:cs typeface="B Nazanin" panose="00000400000000000000" pitchFamily="2" charset="-78"/>
              </a:rPr>
              <a:t>بسم الله العزیز</a:t>
            </a:r>
          </a:p>
          <a:p>
            <a:pPr algn="ctr"/>
            <a:endParaRPr lang="en-US" sz="3200" dirty="0">
              <a:solidFill>
                <a:srgbClr val="626264"/>
              </a:solidFill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634347"/>
            <a:ext cx="76846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7030A0"/>
                </a:solidFill>
                <a:cs typeface="B Nazanin" panose="00000400000000000000" pitchFamily="2" charset="-78"/>
              </a:rPr>
              <a:t>دکتر ساناز دهقان</a:t>
            </a:r>
          </a:p>
          <a:p>
            <a:pPr algn="ctr"/>
            <a:r>
              <a:rPr lang="fa-I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رئیس اداره فراهم آوری و پیوند اعضای</a:t>
            </a:r>
          </a:p>
          <a:p>
            <a:pPr algn="ctr"/>
            <a:r>
              <a:rPr lang="fa-I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مرکز مدیریت پیوند و درمان بیماری ها</a:t>
            </a:r>
          </a:p>
          <a:p>
            <a:pPr algn="ctr"/>
            <a:r>
              <a:rPr lang="fa-IR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وزارت بهداشت، درمان و آموزش پزشکی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60821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04" y="1352807"/>
            <a:ext cx="10364451" cy="1596177"/>
          </a:xfrm>
        </p:spPr>
        <p:txBody>
          <a:bodyPr>
            <a:normAutofit/>
          </a:bodyPr>
          <a:lstStyle/>
          <a:p>
            <a:r>
              <a:rPr lang="fa-IR" sz="3100" dirty="0">
                <a:solidFill>
                  <a:srgbClr val="00B0F0"/>
                </a:solidFill>
                <a:cs typeface="B Nazanin" panose="00000400000000000000" pitchFamily="2" charset="-78"/>
              </a:rPr>
              <a:t>دستورالعمل شماره4-اهدا و پیوند اعضا در زمان شیوع ویروس </a:t>
            </a:r>
            <a:r>
              <a:rPr lang="fa-IR" sz="31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br>
              <a:rPr lang="fa-IR" sz="31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1399/8/19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54183" y="2325528"/>
            <a:ext cx="10945091" cy="417225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algn="r" rtl="1"/>
            <a:r>
              <a:rPr lang="fa-IR" sz="2000" b="1" dirty="0">
                <a:cs typeface="B Nazanin" panose="00000400000000000000" pitchFamily="2" charset="-78"/>
              </a:rPr>
              <a:t>با توجه به گذشت 10ماه از شیوع </a:t>
            </a:r>
            <a:r>
              <a:rPr lang="fa-IR" sz="2000" b="1" dirty="0" err="1">
                <a:cs typeface="B Nazanin" panose="00000400000000000000" pitchFamily="2" charset="-78"/>
              </a:rPr>
              <a:t>کرونا</a:t>
            </a:r>
            <a:r>
              <a:rPr lang="fa-IR" sz="2000" b="1" dirty="0">
                <a:cs typeface="B Nazanin" panose="00000400000000000000" pitchFamily="2" charset="-78"/>
              </a:rPr>
              <a:t> در کشور درصورت وجود اهدا کننده اول با شماره تخصیص وزارت متبوع تماس حاصل فرمایید  و در صورت داشتن گیرنده اقدام به رضایت گیری شود 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>
                <a:cs typeface="B Nazanin" panose="00000400000000000000" pitchFamily="2" charset="-78"/>
              </a:rPr>
              <a:t>درصورت سابقه مثبت ابتلا به </a:t>
            </a:r>
            <a:r>
              <a:rPr lang="fa-IR" sz="2000" b="1" dirty="0" err="1">
                <a:cs typeface="B Nazanin" panose="00000400000000000000" pitchFamily="2" charset="-78"/>
              </a:rPr>
              <a:t>کووید</a:t>
            </a:r>
            <a:r>
              <a:rPr lang="fa-IR" sz="2000" b="1" dirty="0">
                <a:cs typeface="B Nazanin" panose="00000400000000000000" pitchFamily="2" charset="-78"/>
              </a:rPr>
              <a:t> 19در اهدا کننده، با گذشت یک ماه از ابتلا به </a:t>
            </a:r>
            <a:r>
              <a:rPr lang="fa-IR" sz="2000" b="1" dirty="0" err="1">
                <a:cs typeface="B Nazanin" panose="00000400000000000000" pitchFamily="2" charset="-78"/>
              </a:rPr>
              <a:t>کووید</a:t>
            </a:r>
            <a:r>
              <a:rPr lang="fa-IR" sz="2000" b="1" dirty="0">
                <a:cs typeface="B Nazanin" panose="00000400000000000000" pitchFamily="2" charset="-78"/>
              </a:rPr>
              <a:t> 19 در اهدا کننده و وجود  نتیجه منفی تست </a:t>
            </a:r>
            <a:r>
              <a:rPr lang="en-US" sz="2000" b="1" dirty="0">
                <a:cs typeface="B Nazanin" panose="00000400000000000000" pitchFamily="2" charset="-78"/>
              </a:rPr>
              <a:t> PCR</a:t>
            </a:r>
            <a:r>
              <a:rPr lang="fa-IR" sz="2000" b="1" dirty="0">
                <a:cs typeface="B Nazanin" panose="00000400000000000000" pitchFamily="2" charset="-78"/>
              </a:rPr>
              <a:t>در بیمارستان مبدا و در واحد فراهم آوری (2نتیجه منفی از اهدا کننده) اهدا امکان پذیر می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>
                <a:cs typeface="B Nazanin" panose="00000400000000000000" pitchFamily="2" charset="-78"/>
              </a:rPr>
              <a:t>نمونه جهت تست </a:t>
            </a:r>
            <a:r>
              <a:rPr lang="en-US" sz="2000" b="1" dirty="0">
                <a:cs typeface="B Nazanin" panose="00000400000000000000" pitchFamily="2" charset="-78"/>
              </a:rPr>
              <a:t> PCR</a:t>
            </a:r>
            <a:r>
              <a:rPr lang="fa-IR" sz="2000" b="1" dirty="0">
                <a:cs typeface="B Nazanin" panose="00000400000000000000" pitchFamily="2" charset="-78"/>
              </a:rPr>
              <a:t>کووید-19 اهداکنندگان از طریق </a:t>
            </a:r>
            <a:r>
              <a:rPr lang="en-US" sz="2000" b="1" dirty="0">
                <a:cs typeface="B Nazanin" panose="00000400000000000000" pitchFamily="2" charset="-78"/>
              </a:rPr>
              <a:t>BAL </a:t>
            </a:r>
            <a:r>
              <a:rPr lang="fa-IR" sz="2000" b="1" dirty="0">
                <a:cs typeface="B Nazanin" panose="00000400000000000000" pitchFamily="2" charset="-78"/>
              </a:rPr>
              <a:t>یا </a:t>
            </a:r>
            <a:r>
              <a:rPr lang="fa-IR" sz="2000" b="1" dirty="0" err="1">
                <a:cs typeface="B Nazanin" panose="00000400000000000000" pitchFamily="2" charset="-78"/>
              </a:rPr>
              <a:t>اندوتراکیال</a:t>
            </a:r>
            <a:r>
              <a:rPr lang="fa-IR" sz="2000" b="1" dirty="0">
                <a:cs typeface="B Nazanin" panose="00000400000000000000" pitchFamily="2" charset="-78"/>
              </a:rPr>
              <a:t>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ar-SA" sz="2000" b="1" dirty="0">
                <a:cs typeface="B Nazanin" panose="00000400000000000000" pitchFamily="2" charset="-78"/>
              </a:rPr>
              <a:t>از زمان انجام تست </a:t>
            </a:r>
            <a:r>
              <a:rPr lang="en-US" sz="2000" b="1" dirty="0">
                <a:cs typeface="B Nazanin" panose="00000400000000000000" pitchFamily="2" charset="-78"/>
              </a:rPr>
              <a:t>PCR</a:t>
            </a:r>
            <a:r>
              <a:rPr lang="fa-IR" sz="2000" b="1" dirty="0">
                <a:cs typeface="B Nazanin" panose="00000400000000000000" pitchFamily="2" charset="-78"/>
              </a:rPr>
              <a:t>کووید-19 بیش از 72 ساعت نباید گذشته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>
                <a:cs typeface="B Nazanin" panose="00000400000000000000" pitchFamily="2" charset="-78"/>
              </a:rPr>
              <a:t>در اهداکنندگان </a:t>
            </a:r>
            <a:r>
              <a:rPr lang="fa-IR" sz="2000" b="1" dirty="0" err="1">
                <a:cs typeface="B Nazanin" panose="00000400000000000000" pitchFamily="2" charset="-78"/>
              </a:rPr>
              <a:t>مارژینال</a:t>
            </a:r>
            <a:r>
              <a:rPr lang="fa-IR" sz="2000" b="1" dirty="0">
                <a:cs typeface="B Nazanin" panose="00000400000000000000" pitchFamily="2" charset="-78"/>
              </a:rPr>
              <a:t> مانند سابقه فشار خون و دیابت، سن بالای 50 ... بعد از استعلام از مسئول تخصیص وزارت متبوع امکان اهدا، نهایی می گردد.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ar-SA" sz="2000" b="1" dirty="0">
                <a:cs typeface="B Nazanin" panose="00000400000000000000" pitchFamily="2" charset="-78"/>
              </a:rPr>
              <a:t>برای تمامی  اهدا کنندگان </a:t>
            </a:r>
            <a:r>
              <a:rPr lang="en-US" sz="2000" b="1" dirty="0">
                <a:cs typeface="B Nazanin" panose="00000400000000000000" pitchFamily="2" charset="-78"/>
              </a:rPr>
              <a:t>Chest CT Scan  </a:t>
            </a:r>
            <a:r>
              <a:rPr lang="fa-IR" sz="2000" b="1" dirty="0">
                <a:cs typeface="B Nazanin" panose="00000400000000000000" pitchFamily="2" charset="-78"/>
              </a:rPr>
              <a:t>در واحد فراهم آوری و یا  قبل از انتقال در بیمارستان مبدا انجام شود.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/>
            <a:r>
              <a:rPr lang="fa-IR" sz="2000" b="1" dirty="0">
                <a:cs typeface="B Nazanin" panose="00000400000000000000" pitchFamily="2" charset="-78"/>
              </a:rPr>
              <a:t>برای تمامی اهدا </a:t>
            </a:r>
            <a:r>
              <a:rPr lang="fa-IR" sz="2000" b="1" dirty="0" err="1">
                <a:cs typeface="B Nazanin" panose="00000400000000000000" pitchFamily="2" charset="-78"/>
              </a:rPr>
              <a:t>کنندگان</a:t>
            </a:r>
            <a:r>
              <a:rPr lang="fa-IR" sz="2000" b="1" dirty="0">
                <a:cs typeface="B Nazanin" panose="00000400000000000000" pitchFamily="2" charset="-78"/>
              </a:rPr>
              <a:t>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2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404" y="1352807"/>
            <a:ext cx="10364451" cy="1596177"/>
          </a:xfrm>
        </p:spPr>
        <p:txBody>
          <a:bodyPr>
            <a:normAutofit/>
          </a:bodyPr>
          <a:lstStyle/>
          <a:p>
            <a:r>
              <a:rPr lang="fa-IR" sz="3100" dirty="0">
                <a:solidFill>
                  <a:srgbClr val="00B0F0"/>
                </a:solidFill>
                <a:cs typeface="B Nazanin" panose="00000400000000000000" pitchFamily="2" charset="-78"/>
              </a:rPr>
              <a:t>دستورالعمل شماره4-اهدا و پیوند اعضا در زمان شیوع ویروس </a:t>
            </a:r>
            <a:r>
              <a:rPr lang="fa-IR" sz="31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br>
              <a:rPr lang="fa-IR" sz="31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1399/8/19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89083" y="2289440"/>
            <a:ext cx="10945091" cy="4172253"/>
          </a:xfrm>
          <a:prstGeom prst="rect">
            <a:avLst/>
          </a:prstGeom>
        </p:spPr>
        <p:txBody>
          <a:bodyPr>
            <a:noAutofit/>
          </a:bodyPr>
          <a:lstStyle/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678815" algn="l"/>
              </a:tabLs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SPo2 </a:t>
            </a: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پایین تر از 93درصد همراه عکس ریه مشکوک در اهدا کننده امکان اهدا ندارد.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>
              <a:lnSpc>
                <a:spcPct val="100000"/>
              </a:lnSpc>
              <a:spcAft>
                <a:spcPts val="800"/>
              </a:spcAft>
              <a:buFont typeface="Arial" panose="020B0604020202090204" pitchFamily="34" charset="0"/>
              <a:buChar char="•"/>
              <a:tabLst>
                <a:tab pos="678815" algn="l"/>
              </a:tabLst>
            </a:pPr>
            <a:r>
              <a:rPr lang="fa-IR" sz="2000" b="1" dirty="0"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لنفوپنی زیر 1100در اهدا کننده  با نظر متخصص عفونی می تواند اهدا کننده باشد.</a:t>
            </a:r>
            <a:endParaRPr lang="en-US" sz="2000" b="1" dirty="0">
              <a:latin typeface="Calibri" panose="020F0502020204030204" pitchFamily="34" charset="0"/>
              <a:ea typeface="Calibri" panose="020F0502020204030204" pitchFamily="34" charset="0"/>
              <a:cs typeface="B Nazanin" panose="00000400000000000000" pitchFamily="2" charset="-78"/>
            </a:endParaRPr>
          </a:p>
          <a:p>
            <a:pPr marL="342900" lvl="0" indent="-342900">
              <a:lnSpc>
                <a:spcPct val="100000"/>
              </a:lnSpc>
              <a:buFont typeface="Arial" panose="020B0604020202090204" pitchFamily="34" charset="0"/>
              <a:buChar char="•"/>
              <a:tabLst>
                <a:tab pos="678815" algn="l"/>
              </a:tabLst>
            </a:pP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کلیه اهداکنندگان مشکوک و یا اثبات شده در زمان اهدا از لیست اهدای اعضا حذف شوند.</a:t>
            </a:r>
            <a:endParaRPr lang="en-US" sz="2000" b="1" dirty="0">
              <a:latin typeface="Times New Roman" panose="02020603050405020304" pitchFamily="18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lvl="0" indent="-342900">
              <a:lnSpc>
                <a:spcPct val="100000"/>
              </a:lnSpc>
              <a:buFont typeface="Arial" panose="020B0604020202090204" pitchFamily="34" charset="0"/>
              <a:buChar char="•"/>
              <a:tabLst>
                <a:tab pos="678815" algn="l"/>
              </a:tabLst>
            </a:pPr>
            <a:r>
              <a:rPr lang="fa-IR" sz="2000" b="1" dirty="0">
                <a:latin typeface="Calibri" panose="020F0502020204030204" pitchFamily="34" charset="0"/>
                <a:ea typeface="Times New Roman" panose="02020603050405020304" pitchFamily="18" charset="0"/>
                <a:cs typeface="B Nazanin" panose="00000400000000000000" pitchFamily="2" charset="-78"/>
              </a:rPr>
              <a:t>اهداکنندگان مرگ مغزی با سابقه تماس با بیمار مشکوک یا اثبات شده طی دو هفته اخیر از لیست اهدا حذف شوند.</a:t>
            </a:r>
            <a:endParaRPr lang="en-US" sz="2000" b="1" dirty="0">
              <a:latin typeface="Calibri" panose="020F0502020204030204" pitchFamily="34" charset="0"/>
              <a:ea typeface="Times New Roman" panose="02020603050405020304" pitchFamily="18" charset="0"/>
              <a:cs typeface="B Nazanin" panose="00000400000000000000" pitchFamily="2" charset="-78"/>
            </a:endParaRPr>
          </a:p>
          <a:p>
            <a:pPr marL="285750" lvl="0" indent="-285750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کلیه بیماران مرگ مغزی باید از نظر ابتلا به قبل از هرگونه اقدامی به مرکز مدیریت پیوند و درمان بیماریها  اطلاع داده شود .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fa-IR" sz="2000" b="1" dirty="0">
                <a:cs typeface="B Nazanin" panose="00000400000000000000" pitchFamily="2" charset="-78"/>
              </a:rPr>
              <a:t>پرسنل پزشکی با علایم عفونت تنفسی اخیر بررسی و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285750" lvl="0" indent="-285750">
              <a:lnSpc>
                <a:spcPct val="100000"/>
              </a:lnSpc>
              <a:buFont typeface="Arial" panose="020B0604020202090204" pitchFamily="34" charset="0"/>
              <a:buChar char="•"/>
            </a:pP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اهداکنندگان مرگ مغزی با سابقه تماس با بیمار مشکوک یا اثبات شده بیش از دو هفته اخیر اهدا کننده مرزی تلقی </a:t>
            </a:r>
            <a:r>
              <a:rPr lang="fa-IR" sz="2000" b="1" dirty="0" smtClean="0">
                <a:cs typeface="B Nazanin" panose="00000400000000000000" pitchFamily="2" charset="-78"/>
              </a:rPr>
              <a:t>شوند </a:t>
            </a:r>
            <a:r>
              <a:rPr lang="fa-IR" sz="2000" b="1" dirty="0">
                <a:cs typeface="B Nazanin" panose="00000400000000000000" pitchFamily="2" charset="-78"/>
              </a:rPr>
              <a:t>و برای پیوندهای  اورژانس استفاده  و شکوک یا مبتلا به </a:t>
            </a:r>
            <a:r>
              <a:rPr lang="en-US" sz="2000" b="1" dirty="0" err="1">
                <a:cs typeface="B Nazanin" panose="00000400000000000000" pitchFamily="2" charset="-78"/>
              </a:rPr>
              <a:t>Covid</a:t>
            </a:r>
            <a:r>
              <a:rPr lang="en-US" sz="2000" b="1" dirty="0">
                <a:cs typeface="B Nazanin" panose="00000400000000000000" pitchFamily="2" charset="-78"/>
              </a:rPr>
              <a:t>- 19</a:t>
            </a:r>
            <a:r>
              <a:rPr lang="fa-IR" sz="2000" b="1" dirty="0">
                <a:cs typeface="B Nazanin" panose="00000400000000000000" pitchFamily="2" charset="-78"/>
              </a:rPr>
              <a:t> از ویزیت و تماس با اهداکنندگان پرهیز نمایند. 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371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3375744"/>
              </p:ext>
            </p:extLst>
          </p:nvPr>
        </p:nvGraphicFramePr>
        <p:xfrm>
          <a:off x="1450110" y="1625592"/>
          <a:ext cx="9966037" cy="4400957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6165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0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55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14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14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46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2146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207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رديف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دانشگاه/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دانشكده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جمعیت به میلیون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98</a:t>
                      </a:r>
                      <a:endParaRPr lang="fa-IR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99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جهرم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جيرفت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0.78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كردستان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گلستان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اروميه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اراك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اهواز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پزشكي مراغه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تبريز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مازندران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بهبهان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كرمانشاه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سیرجان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0.35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79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530220"/>
              </p:ext>
            </p:extLst>
          </p:nvPr>
        </p:nvGraphicFramePr>
        <p:xfrm>
          <a:off x="1454728" y="1542465"/>
          <a:ext cx="10072255" cy="4441506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65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207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رديف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دانشگاه/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دانشكده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جمعیت به میلیون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98</a:t>
                      </a:r>
                      <a:endParaRPr lang="fa-IR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99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خراسان شمالي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كرمان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همدان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لرستان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1.76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0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بابل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گيلان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اصفهان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4.7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قم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كاشان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0.49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گناباد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0.12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بندر عباس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قزوين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رفسنجان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0.36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506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696182"/>
              </p:ext>
            </p:extLst>
          </p:nvPr>
        </p:nvGraphicFramePr>
        <p:xfrm>
          <a:off x="1440874" y="1556320"/>
          <a:ext cx="10072255" cy="4455534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65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207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رديف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دانشگاه/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دانشكده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جمعیت به میلیون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98</a:t>
                      </a:r>
                      <a:endParaRPr lang="fa-IR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99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ساوه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0.36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بيرجند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تهران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2.9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تربت حيدريه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0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بوشهر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مشهد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4.9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اردبيل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سبزوار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شهركرد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0.97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ايران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5.1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98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تربت جام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0.3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ساوه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0.36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28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B Nazanin" panose="00000400000000000000" pitchFamily="2" charset="-78"/>
                        </a:rPr>
                        <a:t>دانشگاه علوم پزشكي بيرجند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0.8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12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10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603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685292"/>
              </p:ext>
            </p:extLst>
          </p:nvPr>
        </p:nvGraphicFramePr>
        <p:xfrm>
          <a:off x="1440874" y="1777993"/>
          <a:ext cx="10072255" cy="4145220"/>
        </p:xfrm>
        <a:graphic>
          <a:graphicData uri="http://schemas.openxmlformats.org/drawingml/2006/table">
            <a:tbl>
              <a:tblPr rtl="1">
                <a:tableStyleId>{BDBED569-4797-4DF1-A0F4-6AAB3CD982D8}</a:tableStyleId>
              </a:tblPr>
              <a:tblGrid>
                <a:gridCol w="655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28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94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2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023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698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82072"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رديف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دانشگاه/</a:t>
                      </a:r>
                      <a:r>
                        <a:rPr lang="fa-IR" sz="2000" b="1" u="none" strike="noStrike" dirty="0" err="1">
                          <a:effectLst/>
                          <a:cs typeface="B Nazanin" panose="00000400000000000000" pitchFamily="2" charset="-78"/>
                        </a:rPr>
                        <a:t>دانشكده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جمعیت به میلیون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98</a:t>
                      </a:r>
                      <a:endParaRPr lang="fa-IR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 fontAlgn="ctr"/>
                      <a:r>
                        <a:rPr lang="fa-IR" sz="2000" b="1" u="none" strike="noStrike" dirty="0">
                          <a:effectLst/>
                          <a:cs typeface="B Nazanin" panose="00000400000000000000" pitchFamily="2" charset="-78"/>
                        </a:rPr>
                        <a:t>نه ماهه 99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u="none" strike="noStrike" dirty="0">
                          <a:effectLst/>
                          <a:cs typeface="B Nazanin" panose="00000400000000000000" pitchFamily="2" charset="-78"/>
                        </a:rPr>
                        <a:t>PMP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B Nazanin" panose="00000400000000000000" pitchFamily="2" charset="-78"/>
                      </a:endParaRPr>
                    </a:p>
                  </a:txBody>
                  <a:tcPr marL="4345" marR="4345" marT="4345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694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38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+mj-cs"/>
                        </a:rPr>
                        <a:t>دانشگاه علوم پزشكي البرز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2.8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شهيدبهشتي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5.7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97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52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12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40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+mj-cs"/>
                        </a:rPr>
                        <a:t>دانشگاه علوم پزشكي لارستان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0.2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4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20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+mj-cs"/>
                        </a:rPr>
                        <a:t>دانشگاه علوم پزشكي ياسوج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0.7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27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0031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+mj-cs"/>
                        </a:rPr>
                        <a:t>دانشگاه علوم پزشكي نيشابور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0.49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43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 زنجان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1.07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9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44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 سمنان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0.46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6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شيراز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111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79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25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48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+mj-cs"/>
                        </a:rPr>
                        <a:t>دانشگاه علوم پزشكي شاهرود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0.25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11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46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دانشگاه علوم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پزشكي</a:t>
                      </a:r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 </a:t>
                      </a:r>
                      <a:r>
                        <a:rPr lang="fa-IR" sz="2000" b="1" u="none" strike="noStrike" dirty="0" err="1">
                          <a:effectLst/>
                          <a:cs typeface="+mj-cs"/>
                        </a:rPr>
                        <a:t>يزد</a:t>
                      </a:r>
                      <a:endParaRPr lang="fa-IR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1.2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30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233588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47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>
                          <a:effectLst/>
                          <a:cs typeface="+mj-cs"/>
                        </a:rPr>
                        <a:t>دانشگاه علوم پزشكي فسا</a:t>
                      </a:r>
                      <a:endParaRPr lang="fa-IR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0.2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7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47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5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33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7484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>
                          <a:effectLst/>
                          <a:cs typeface="+mj-cs"/>
                        </a:rPr>
                        <a:t> </a:t>
                      </a:r>
                      <a:endParaRPr lang="en-US" sz="2000" b="1" i="0" u="none" strike="noStrike">
                        <a:solidFill>
                          <a:srgbClr val="00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1" fontAlgn="b"/>
                      <a:r>
                        <a:rPr lang="fa-IR" sz="2000" b="1" u="none" strike="noStrike" dirty="0">
                          <a:effectLst/>
                          <a:cs typeface="+mj-cs"/>
                        </a:rPr>
                        <a:t>جمع</a:t>
                      </a:r>
                      <a:endParaRPr lang="fa-IR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82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858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14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407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2000" b="1" u="none" strike="noStrike" dirty="0">
                          <a:effectLst/>
                          <a:cs typeface="+mj-cs"/>
                        </a:rPr>
                        <a:t>7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2  Titr" panose="00000700000000000000" pitchFamily="2" charset="-78"/>
                        <a:cs typeface="+mj-cs"/>
                      </a:endParaRPr>
                    </a:p>
                  </a:txBody>
                  <a:tcPr marL="5514" marR="5514" marT="5514" marB="0" anchor="b"/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431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939644"/>
            <a:ext cx="9371950" cy="866913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فواید </a:t>
            </a:r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انتخاب درست اهدا کننده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: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0" y="2614243"/>
            <a:ext cx="9371948" cy="462068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 algn="r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کاهش احتمال عدم عملکرد صحیح ارگان بعد از پیوند</a:t>
            </a: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کاهش خطر انتقال عفونت</a:t>
            </a: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marL="742950" lvl="1" indent="-514350" algn="r" rtl="1">
              <a:buFont typeface="Wingdings" panose="05000000000000000000" pitchFamily="2" charset="2"/>
              <a:buChar char="ü"/>
            </a:pPr>
            <a:r>
              <a:rPr lang="fa-IR" sz="2400" b="1" dirty="0" smtClean="0">
                <a:cs typeface="B Nazanin" panose="00000400000000000000" pitchFamily="2" charset="-78"/>
              </a:rPr>
              <a:t>کاهش خطر انتقال بدخیمی</a:t>
            </a:r>
          </a:p>
          <a:p>
            <a:pPr marL="742950" lvl="1" indent="-514350" algn="r" rtl="1">
              <a:buAutoNum type="arabicPeriod"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algn="l" rtl="0">
              <a:buNone/>
            </a:pPr>
            <a:endParaRPr lang="en-US" sz="2400" b="1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563" y="1593275"/>
            <a:ext cx="3963613" cy="4667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22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615280"/>
            <a:ext cx="8610601" cy="904347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00AAEE"/>
                </a:solidFill>
                <a:cs typeface="B Nazanin" panose="00000400000000000000" pitchFamily="2" charset="-78"/>
              </a:rPr>
              <a:t>روش انتخاب اهدا کننده مناسب </a:t>
            </a:r>
            <a:endParaRPr lang="fa-IR" sz="3200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1376" y="2133600"/>
            <a:ext cx="10819747" cy="4495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1. بررسی کامل و دقیق پرونده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2. به دست آوردن شرح حال کامل و سابقه پزشکی از پرونده و همراهان و دوستان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3. معاینه دقیق</a:t>
            </a:r>
          </a:p>
          <a:p>
            <a:pPr marL="0" indent="0" algn="r" rtl="1">
              <a:lnSpc>
                <a:spcPct val="2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4. آزمایشات، تصویربرداریها و نمونه برداریها</a:t>
            </a:r>
            <a:endParaRPr lang="fa-IR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82" y="3766703"/>
            <a:ext cx="3262745" cy="2447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418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8" y="1348510"/>
            <a:ext cx="10515600" cy="646545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AAEE"/>
                </a:solidFill>
                <a:latin typeface="+mn-lt"/>
                <a:ea typeface="+mn-ea"/>
                <a:cs typeface="B Nazanin" panose="00000400000000000000" pitchFamily="2" charset="-78"/>
              </a:rPr>
              <a:t>1. بررسی کامل و تاریخچه پزشکی </a:t>
            </a:r>
            <a:endParaRPr lang="fa-IR" sz="3200" dirty="0">
              <a:solidFill>
                <a:srgbClr val="00AAEE"/>
              </a:solidFill>
              <a:latin typeface="+mn-lt"/>
              <a:ea typeface="+mn-ea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22219" y="1995055"/>
            <a:ext cx="10515600" cy="43780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1- مصرف </a:t>
            </a:r>
            <a:r>
              <a:rPr lang="fa-IR" sz="2400" b="1" dirty="0">
                <a:cs typeface="B Nazanin" panose="00000400000000000000" pitchFamily="2" charset="-78"/>
              </a:rPr>
              <a:t>سیگار، الکل و یا مصرف تفننی مواد مخدر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2- دیابت</a:t>
            </a:r>
            <a:r>
              <a:rPr lang="fa-IR" sz="2400" b="1" dirty="0">
                <a:cs typeface="B Nazanin" panose="00000400000000000000" pitchFamily="2" charset="-78"/>
              </a:rPr>
              <a:t>، فشارخون و یا دیگر بیماری‌های قلبی-عروقی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3- تومور </a:t>
            </a:r>
            <a:r>
              <a:rPr lang="fa-IR" sz="2400" b="1" dirty="0">
                <a:cs typeface="B Nazanin" panose="00000400000000000000" pitchFamily="2" charset="-78"/>
              </a:rPr>
              <a:t>یا سرطان – شامل مرحله بیماری، جزییات پاتولوژی، درمان و شرایط کنونی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4- وجود </a:t>
            </a:r>
            <a:r>
              <a:rPr lang="fa-IR" sz="2400" b="1" dirty="0">
                <a:cs typeface="B Nazanin" panose="00000400000000000000" pitchFamily="2" charset="-78"/>
              </a:rPr>
              <a:t>فاکتورهای خطر انتقال </a:t>
            </a:r>
            <a:r>
              <a:rPr lang="en-US" sz="2400" b="1" dirty="0">
                <a:cs typeface="B Nazanin" panose="00000400000000000000" pitchFamily="2" charset="-78"/>
              </a:rPr>
              <a:t>HIV</a:t>
            </a:r>
            <a:r>
              <a:rPr lang="fa-IR" sz="2400" b="1" dirty="0">
                <a:cs typeface="B Nazanin" panose="00000400000000000000" pitchFamily="2" charset="-78"/>
              </a:rPr>
              <a:t>، هپاتیت </a:t>
            </a:r>
            <a:r>
              <a:rPr lang="en-US" sz="2400" b="1" dirty="0">
                <a:cs typeface="B Nazanin" panose="00000400000000000000" pitchFamily="2" charset="-78"/>
              </a:rPr>
              <a:t>B</a:t>
            </a:r>
            <a:r>
              <a:rPr lang="fa-IR" sz="2400" b="1" dirty="0">
                <a:cs typeface="B Nazanin" panose="00000400000000000000" pitchFamily="2" charset="-78"/>
              </a:rPr>
              <a:t> و </a:t>
            </a:r>
            <a:r>
              <a:rPr lang="en-US" sz="2400" b="1" dirty="0">
                <a:cs typeface="B Nazanin" panose="00000400000000000000" pitchFamily="2" charset="-78"/>
              </a:rPr>
              <a:t>C</a:t>
            </a:r>
            <a:r>
              <a:rPr lang="fa-IR" sz="2400" b="1" dirty="0">
                <a:cs typeface="B Nazanin" panose="00000400000000000000" pitchFamily="2" charset="-78"/>
              </a:rPr>
              <a:t> در 12 ماه گذشته: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457200" lvl="1" indent="0" algn="r" rtl="1">
              <a:lnSpc>
                <a:spcPct val="100000"/>
              </a:lnSpc>
              <a:buNone/>
            </a:pPr>
            <a:r>
              <a:rPr lang="fa-IR" b="1" dirty="0">
                <a:cs typeface="B Nazanin" panose="00000400000000000000" pitchFamily="2" charset="-78"/>
              </a:rPr>
              <a:t>تزریق مواد غیردارویی، برقراری رابطه جنسی با فردی که در معرض خطر بالای این نوع عفونت‌ها قرار دارد، کودک مادری با ریسک بالای عفوت‌های مذکور و سابقه زندان</a:t>
            </a:r>
            <a:endParaRPr lang="en-US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5- وجود </a:t>
            </a:r>
            <a:r>
              <a:rPr lang="fa-IR" sz="2400" b="1" dirty="0">
                <a:cs typeface="B Nazanin" panose="00000400000000000000" pitchFamily="2" charset="-78"/>
              </a:rPr>
              <a:t>فاکتورهای خطر انتقال بیماری </a:t>
            </a:r>
            <a:r>
              <a:rPr lang="en-US" sz="2400" b="1" dirty="0">
                <a:cs typeface="B Nazanin" panose="00000400000000000000" pitchFamily="2" charset="-78"/>
              </a:rPr>
              <a:t>Creutzfeldt-Jakob</a:t>
            </a:r>
            <a:r>
              <a:rPr lang="fa-IR" sz="2400" b="1" dirty="0">
                <a:cs typeface="B Nazanin" panose="00000400000000000000" pitchFamily="2" charset="-78"/>
              </a:rPr>
              <a:t> شامل سابقه خانوادگی دمانس زودرس، استفاده از عصاره هورمون هیپوفیز، اطلاع از عصاره هورمون هیپوفیز 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6- بیماری‌ها </a:t>
            </a:r>
            <a:r>
              <a:rPr lang="fa-IR" sz="2400" b="1" dirty="0">
                <a:cs typeface="B Nazanin" panose="00000400000000000000" pitchFamily="2" charset="-78"/>
              </a:rPr>
              <a:t>و جراحی‌ها، به‌ویژه مواردی که ممکن است عملکرد عضو را تحت تاثیر قرار داده </a:t>
            </a:r>
            <a:r>
              <a:rPr lang="fa-IR" sz="2400" b="1" dirty="0" smtClean="0">
                <a:cs typeface="B Nazanin" panose="00000400000000000000" pitchFamily="2" charset="-78"/>
              </a:rPr>
              <a:t>باشند.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571500" indent="-571500" algn="r" rtl="1">
              <a:buFont typeface="+mj-lt"/>
              <a:buAutoNum type="arabicPeriod"/>
            </a:pPr>
            <a:endParaRPr lang="fa-IR" sz="24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104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88188"/>
            <a:ext cx="10515600" cy="1221464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AAEE"/>
                </a:solidFill>
                <a:latin typeface="+mn-lt"/>
                <a:ea typeface="+mn-ea"/>
                <a:cs typeface="B Nazanin" panose="00000400000000000000" pitchFamily="2" charset="-78"/>
              </a:rPr>
              <a:t>2. تاریخچه پزشکی </a:t>
            </a:r>
            <a:r>
              <a:rPr lang="fa-IR" sz="3200" dirty="0">
                <a:solidFill>
                  <a:srgbClr val="00AAEE"/>
                </a:solidFill>
                <a:latin typeface="+mn-lt"/>
                <a:ea typeface="+mn-ea"/>
                <a:cs typeface="B Nazanin" panose="00000400000000000000" pitchFamily="2" charset="-78"/>
              </a:rPr>
              <a:t>در زمان بستری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38200" y="2098920"/>
            <a:ext cx="10515600" cy="437808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1- سیر </a:t>
            </a:r>
            <a:r>
              <a:rPr lang="fa-IR" sz="2400" b="1" dirty="0">
                <a:cs typeface="B Nazanin" panose="00000400000000000000" pitchFamily="2" charset="-78"/>
              </a:rPr>
              <a:t>بیماری و دلیل مرگ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2- علائم </a:t>
            </a:r>
            <a:r>
              <a:rPr lang="fa-IR" sz="2400" b="1" dirty="0">
                <a:cs typeface="B Nazanin" panose="00000400000000000000" pitchFamily="2" charset="-78"/>
              </a:rPr>
              <a:t>حیاتی و وضعیت قلبی-ریوی شامل حمایت‌های مکانیکی و فارموکولوژیک 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3- برون </a:t>
            </a:r>
            <a:r>
              <a:rPr lang="fa-IR" sz="2400" b="1" dirty="0">
                <a:cs typeface="B Nazanin" panose="00000400000000000000" pitchFamily="2" charset="-78"/>
              </a:rPr>
              <a:t>ده ادراری وفشارخون و درجه حرارت حین بستری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4- درصورت </a:t>
            </a:r>
            <a:r>
              <a:rPr lang="en-US" sz="2400" b="1" dirty="0">
                <a:cs typeface="B Nazanin" panose="00000400000000000000" pitchFamily="2" charset="-78"/>
              </a:rPr>
              <a:t>CPR </a:t>
            </a:r>
            <a:r>
              <a:rPr lang="fa-IR" sz="2400" b="1" dirty="0">
                <a:cs typeface="B Nazanin" panose="00000400000000000000" pitchFamily="2" charset="-78"/>
              </a:rPr>
              <a:t> مدت زمان و تعداد و ایا شوک گرفته است یا خیر چند بار ومیزان شوک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5- عملکرد </a:t>
            </a:r>
            <a:r>
              <a:rPr lang="fa-IR" sz="2400" b="1" dirty="0">
                <a:cs typeface="B Nazanin" panose="00000400000000000000" pitchFamily="2" charset="-78"/>
              </a:rPr>
              <a:t>عضو قابل پیوند موردنظر شامل آزمایشات پاتولوژی و میکروبیولوژی و نتایج تصویربرداری 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6- جراحی </a:t>
            </a:r>
            <a:r>
              <a:rPr lang="fa-IR" sz="2400" b="1" dirty="0">
                <a:cs typeface="B Nazanin" panose="00000400000000000000" pitchFamily="2" charset="-78"/>
              </a:rPr>
              <a:t>و دیگر اقدامات</a:t>
            </a:r>
            <a:endParaRPr lang="en-US" sz="24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40000"/>
              </a:lnSpc>
              <a:buNone/>
            </a:pPr>
            <a:r>
              <a:rPr lang="fa-IR" sz="2400" b="1" dirty="0" smtClean="0">
                <a:cs typeface="B Nazanin" panose="00000400000000000000" pitchFamily="2" charset="-78"/>
              </a:rPr>
              <a:t>7- داروها</a:t>
            </a:r>
            <a:endParaRPr lang="en-US" sz="2400" b="1" dirty="0">
              <a:cs typeface="B Nazanin" panose="00000400000000000000" pitchFamily="2" charset="-78"/>
            </a:endParaRPr>
          </a:p>
          <a:p>
            <a:pPr algn="r" rtl="1"/>
            <a:endParaRPr lang="fa-IR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080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337290" y="1610496"/>
            <a:ext cx="9371948" cy="462068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fa-IR" sz="3200" b="1" dirty="0" smtClean="0">
                <a:solidFill>
                  <a:srgbClr val="00AAEE"/>
                </a:solidFill>
                <a:cs typeface="B Nazanin" panose="00000400000000000000" pitchFamily="2" charset="-78"/>
              </a:rPr>
              <a:t>انتخاب اهدا کننده مناسب در زمان شیوع کووید</a:t>
            </a:r>
            <a:r>
              <a:rPr lang="en-US" sz="3200" b="1" dirty="0" smtClean="0">
                <a:cs typeface="B Nazanin" panose="00000400000000000000" pitchFamily="2" charset="-78"/>
              </a:rPr>
              <a:t/>
            </a:r>
            <a:br>
              <a:rPr lang="en-US" sz="3200" b="1" dirty="0" smtClean="0">
                <a:cs typeface="B Nazanin" panose="00000400000000000000" pitchFamily="2" charset="-78"/>
              </a:rPr>
            </a:br>
            <a:r>
              <a:rPr lang="en-US" sz="3200" b="1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Case Selection</a:t>
            </a:r>
            <a:r>
              <a:rPr lang="en-US" b="1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/>
            </a:r>
            <a:br>
              <a:rPr lang="en-US" b="1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</a:br>
            <a:endParaRPr lang="fa-IR" b="1" dirty="0">
              <a:solidFill>
                <a:srgbClr val="8DC04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2653" y="3132378"/>
            <a:ext cx="4648200" cy="309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53" y="3132378"/>
            <a:ext cx="3093553" cy="31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87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5119254" y="2487964"/>
            <a:ext cx="6386344" cy="3276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علائم حیاتی فعلی با توجه ویژه به: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سابقه فشارخون پایین در طول بستری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حجم ادرار در طول بستری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سابقه احیای قلبی ریوی </a:t>
            </a:r>
            <a:endParaRPr lang="en-US" sz="2400" b="1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32853" y="1732186"/>
            <a:ext cx="662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3600" dirty="0" smtClean="0">
                <a:solidFill>
                  <a:srgbClr val="00AAEE"/>
                </a:solidFill>
                <a:cs typeface="B Nazanin" panose="00000400000000000000" pitchFamily="2" charset="-78"/>
              </a:rPr>
              <a:t>3. </a:t>
            </a:r>
            <a:r>
              <a:rPr lang="fa-IR" sz="3600" dirty="0">
                <a:solidFill>
                  <a:srgbClr val="00AAEE"/>
                </a:solidFill>
                <a:cs typeface="B Nazanin" panose="00000400000000000000" pitchFamily="2" charset="-78"/>
              </a:rPr>
              <a:t>معاینه </a:t>
            </a:r>
            <a:r>
              <a:rPr lang="fa-IR" sz="3600" dirty="0" smtClean="0">
                <a:solidFill>
                  <a:srgbClr val="00AAEE"/>
                </a:solidFill>
                <a:cs typeface="B Nazanin" panose="00000400000000000000" pitchFamily="2" charset="-78"/>
              </a:rPr>
              <a:t>دقیق</a:t>
            </a:r>
            <a:endParaRPr lang="fa-IR" sz="3600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24" y="2269071"/>
            <a:ext cx="6079731" cy="3106493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235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565" y="2619215"/>
            <a:ext cx="3754194" cy="30033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2556" y="579792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اسکار جراحی های قبلی</a:t>
            </a:r>
            <a:endParaRPr lang="en-US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2614" y="579792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لنفادنوپاتی</a:t>
            </a:r>
            <a:endParaRPr lang="en-US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41476" y="5797924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ارگانومگالی</a:t>
            </a:r>
            <a:endParaRPr lang="en-US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80"/>
          <a:stretch/>
        </p:blipFill>
        <p:spPr>
          <a:xfrm>
            <a:off x="8793409" y="2719284"/>
            <a:ext cx="2787236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398" y="2659704"/>
            <a:ext cx="3047517" cy="29277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95948" y="1609106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3600" b="1" dirty="0">
                <a:solidFill>
                  <a:srgbClr val="00AAEE"/>
                </a:solidFill>
                <a:cs typeface="B Nazanin" panose="00000400000000000000" pitchFamily="2" charset="-78"/>
              </a:rPr>
              <a:t>معاینه</a:t>
            </a:r>
            <a:endParaRPr lang="en-US" sz="3600" b="1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5245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68" y="2396837"/>
            <a:ext cx="5168900" cy="38805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629891" y="1453401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4000" b="1" dirty="0">
                <a:solidFill>
                  <a:srgbClr val="00AAEE"/>
                </a:solidFill>
                <a:cs typeface="B Nazanin" panose="00000400000000000000" pitchFamily="2" charset="-78"/>
              </a:rPr>
              <a:t>معاینه</a:t>
            </a:r>
            <a:endParaRPr lang="en-US" sz="4000" b="1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280" y="2396837"/>
            <a:ext cx="2885946" cy="38805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310" y="2396837"/>
            <a:ext cx="2905712" cy="388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6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41564"/>
            <a:ext cx="0" cy="0"/>
          </a:xfrm>
        </p:spPr>
        <p:txBody>
          <a:bodyPr>
            <a:normAutofit fontScale="90000"/>
          </a:bodyPr>
          <a:lstStyle/>
          <a:p>
            <a:pPr algn="ctr"/>
            <a:endParaRPr lang="en-US" sz="3200" b="1" dirty="0">
              <a:solidFill>
                <a:srgbClr val="4DC8F4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6738" y="2411376"/>
            <a:ext cx="5401974" cy="465902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Checking the urine</a:t>
            </a:r>
            <a:r>
              <a:rPr lang="fa-IR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and blood tests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38" y="2877278"/>
            <a:ext cx="5562600" cy="25618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624" y="2411376"/>
            <a:ext cx="5374795" cy="3878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66854" y="15320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fa-IR" sz="3600" b="1" dirty="0" smtClean="0">
                <a:solidFill>
                  <a:srgbClr val="00AAEE"/>
                </a:solidFill>
                <a:cs typeface="B Nazanin" panose="00000400000000000000" pitchFamily="2" charset="-78"/>
              </a:rPr>
              <a:t>4. آزمایشات</a:t>
            </a:r>
            <a:endParaRPr lang="en-US" sz="3600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4944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79072" y="1482436"/>
            <a:ext cx="10515600" cy="914400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نمونه گیری برای آزمایشات</a:t>
            </a:r>
            <a:endParaRPr lang="fa-IR" sz="32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66800" y="2064327"/>
            <a:ext cx="10287000" cy="38862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نمونه ها نباید همولیز شده باشند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مایع درمانی زیاد ممکن است باعث رقیق شدن نمونه و نتایج منفی کاذب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شود</a:t>
            </a:r>
          </a:p>
          <a:p>
            <a:pPr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اگر بیمار محصولات خونی دریافت کرده باشد تایپینگ</a:t>
            </a:r>
            <a:r>
              <a:rPr lang="en-US" sz="2400" b="1" dirty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HLA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و </a:t>
            </a:r>
            <a:r>
              <a:rPr lang="en-US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Cross Match </a:t>
            </a:r>
            <a:r>
              <a:rPr lang="fa-IR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مشکل پیدا می کند. بهتر است قبل از تزریق محصولات خونی نمونه برای آزمایشات فوق گرفته شود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12"/>
          <a:stretch/>
        </p:blipFill>
        <p:spPr>
          <a:xfrm>
            <a:off x="1628775" y="3920837"/>
            <a:ext cx="9725025" cy="2357582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8314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513245" y="2891126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1- مطلق</a:t>
            </a:r>
          </a:p>
          <a:p>
            <a:pPr marL="0" indent="0" algn="r" rtl="1">
              <a:buNone/>
            </a:pPr>
            <a:endParaRPr lang="fa-IR" sz="4000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4000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2- نسبی</a:t>
            </a:r>
            <a:endParaRPr lang="fa-IR" sz="4000" dirty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95" y="1989514"/>
            <a:ext cx="4629149" cy="416623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9144" y="1657005"/>
            <a:ext cx="10515600" cy="665018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4DC8F4"/>
                </a:solidFill>
                <a:cs typeface="B Nazanin" panose="00000400000000000000" pitchFamily="2" charset="-78"/>
              </a:rPr>
              <a:t>ممنوعیت های اهدای عضو</a:t>
            </a:r>
            <a:endParaRPr lang="fa-IR" sz="3600" dirty="0">
              <a:solidFill>
                <a:srgbClr val="4DC8F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10371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192482" y="1527463"/>
            <a:ext cx="8534400" cy="1143000"/>
          </a:xfrm>
        </p:spPr>
        <p:txBody>
          <a:bodyPr>
            <a:normAutofit/>
          </a:bodyPr>
          <a:lstStyle/>
          <a:p>
            <a:pPr algn="ctr"/>
            <a:r>
              <a:rPr lang="fa-IR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ممنوعیت های مطلق اهدای ارگان</a:t>
            </a:r>
            <a:endParaRPr lang="en-US" sz="32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4205">
            <a:off x="1514555" y="2156367"/>
            <a:ext cx="2929963" cy="29299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3164" y="2098963"/>
            <a:ext cx="100930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Creutzfeldt-Jakob</a:t>
            </a:r>
            <a:endParaRPr lang="fa-IR" sz="2400" b="1" dirty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HIV</a:t>
            </a:r>
            <a:r>
              <a:rPr lang="en-US" sz="2400" b="1" dirty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, </a:t>
            </a:r>
            <a:r>
              <a:rPr lang="en-US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HCV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(به </a:t>
            </a: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جز شرایط خاص)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عفونت </a:t>
            </a: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منتشر کنترل نشده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مشخص نبودن علت مرگ مغزی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مجهول الهویه بودن اهدا کننده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برخی از تومورهای مغزی و غیر مغزی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برخی </a:t>
            </a: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از عفونتهای موضعی فعال مانند سل، انسفالوپاتی های ویروسی، عفونتهای مقاوم</a:t>
            </a:r>
          </a:p>
          <a:p>
            <a:pPr marL="342900" indent="-342900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5552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3" y="1572992"/>
            <a:ext cx="4844796" cy="484479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745" y="1552711"/>
            <a:ext cx="11049000" cy="1095513"/>
          </a:xfrm>
        </p:spPr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00AAEE"/>
                </a:solidFill>
                <a:cs typeface="B Nazanin" panose="00000400000000000000" pitchFamily="2" charset="-78"/>
              </a:rPr>
              <a:t>آیا سابقه دیابت یا فشارخون بالا ممنوعیت اهدای عضو ایجاد می کند؟</a:t>
            </a:r>
            <a:endParaRPr lang="fa-IR" sz="3200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434271" y="2302988"/>
            <a:ext cx="9371948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خیر. بستگی دارد به:</a:t>
            </a:r>
            <a:endParaRPr lang="en-US" b="1" dirty="0" smtClean="0">
              <a:solidFill>
                <a:srgbClr val="92D050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400" b="1" dirty="0" smtClean="0">
              <a:cs typeface="B Nazanin" panose="00000400000000000000" pitchFamily="2" charset="-78"/>
            </a:endParaRP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مدت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400" b="1" dirty="0">
                <a:cs typeface="B Nazanin" panose="00000400000000000000" pitchFamily="2" charset="-78"/>
              </a:rPr>
              <a:t>داروهای مصرفی</a:t>
            </a: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میزان کنترل بودن</a:t>
            </a: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مصرف مرتب داروها</a:t>
            </a:r>
          </a:p>
          <a:p>
            <a:pPr algn="r" rtl="1">
              <a:buFont typeface="Arial" panose="020B0604020202090204" pitchFamily="34" charset="0"/>
              <a:buChar char="•"/>
            </a:pPr>
            <a:r>
              <a:rPr lang="fa-IR" sz="2400" b="1" dirty="0" smtClean="0">
                <a:cs typeface="B Nazanin" panose="00000400000000000000" pitchFamily="2" charset="-78"/>
              </a:rPr>
              <a:t>میزان صدمه به ارگانها</a:t>
            </a:r>
            <a:endParaRPr lang="en-US" sz="2400" b="1" dirty="0" smtClean="0">
              <a:cs typeface="B Nazanin" panose="00000400000000000000" pitchFamily="2" charset="-78"/>
            </a:endParaRPr>
          </a:p>
          <a:p>
            <a:pPr marL="0" indent="0" algn="r">
              <a:buNone/>
            </a:pPr>
            <a:endParaRPr lang="en-US" sz="3600" b="1" dirty="0" smtClean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311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34"/>
          <a:stretch/>
        </p:blipFill>
        <p:spPr>
          <a:xfrm>
            <a:off x="3810000" y="1417757"/>
            <a:ext cx="1731818" cy="21101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47342" y="1459820"/>
            <a:ext cx="9371950" cy="943113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عفونت منتشر:</a:t>
            </a:r>
            <a:endParaRPr lang="en-US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30565" y="1905000"/>
            <a:ext cx="6856235" cy="495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800" b="1" dirty="0">
                <a:solidFill>
                  <a:srgbClr val="92D050"/>
                </a:solidFill>
                <a:cs typeface="B Nazanin" panose="00000400000000000000" pitchFamily="2" charset="-78"/>
              </a:rPr>
              <a:t>کنترل نشده</a:t>
            </a:r>
          </a:p>
          <a:p>
            <a:pPr marL="0" indent="0" algn="r" rtl="1">
              <a:buNone/>
            </a:pPr>
            <a:endParaRPr lang="fa-IR" sz="4000" dirty="0" smtClean="0">
              <a:solidFill>
                <a:srgbClr val="00AAEE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4000" dirty="0" smtClean="0">
              <a:solidFill>
                <a:srgbClr val="00AAEE"/>
              </a:solidFill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8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کنترل شده:</a:t>
            </a:r>
          </a:p>
          <a:p>
            <a:pPr lvl="2"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کشت مثبت با عفونتهای حساس به آنتی بیوتیک</a:t>
            </a:r>
          </a:p>
          <a:p>
            <a:pPr lvl="2"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دریافت آنتی بیوتیک مناسب برای حداقل 48 ساعت</a:t>
            </a:r>
          </a:p>
          <a:p>
            <a:pPr lvl="2"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علائم همودینامیک پایدار</a:t>
            </a:r>
          </a:p>
          <a:p>
            <a:pPr lvl="2" algn="r" rtl="1">
              <a:lnSpc>
                <a:spcPct val="10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امکان ادامه آنتی بیوتیک در گیرنده ها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51" r="21045"/>
          <a:stretch/>
        </p:blipFill>
        <p:spPr>
          <a:xfrm>
            <a:off x="9028850" y="3550758"/>
            <a:ext cx="1910229" cy="2517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3400" y="3505039"/>
            <a:ext cx="11125200" cy="45719"/>
          </a:xfrm>
          <a:prstGeom prst="rect">
            <a:avLst/>
          </a:prstGeom>
          <a:gradFill>
            <a:gsLst>
              <a:gs pos="0">
                <a:srgbClr val="9ACA4F"/>
              </a:gs>
              <a:gs pos="100000">
                <a:srgbClr val="468FB3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0145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882" y="2402343"/>
            <a:ext cx="2728427" cy="321602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86" y="1329783"/>
            <a:ext cx="11156369" cy="1091921"/>
          </a:xfrm>
        </p:spPr>
        <p:txBody>
          <a:bodyPr>
            <a:normAutofit/>
          </a:bodyPr>
          <a:lstStyle/>
          <a:p>
            <a:r>
              <a:rPr lang="fa-IR" sz="3200" b="1" dirty="0" smtClean="0">
                <a:solidFill>
                  <a:srgbClr val="00AAEE"/>
                </a:solidFill>
                <a:cs typeface="B Nazanin" panose="00000400000000000000" pitchFamily="2" charset="-78"/>
              </a:rPr>
              <a:t>بررسی تب در افراد مرگ مغزی و نحوه برخورد با آن چگونه است؟</a:t>
            </a:r>
            <a:endParaRPr lang="fa-IR" sz="3200" b="1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619009" y="2065301"/>
            <a:ext cx="4800600" cy="506576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algn="r" rtl="1">
              <a:lnSpc>
                <a:spcPct val="100000"/>
              </a:lnSpc>
              <a:buNone/>
            </a:pPr>
            <a:r>
              <a:rPr lang="fa-IR" sz="2200" b="1" dirty="0" smtClean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نحوه پیگیری:</a:t>
            </a:r>
            <a:endParaRPr lang="fa-IR" sz="2000" dirty="0" smtClean="0">
              <a:solidFill>
                <a:schemeClr val="tx2">
                  <a:lumMod val="75000"/>
                </a:schemeClr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تعیین محل احتمالی عفونت</a:t>
            </a: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انجام گرافی های لازم</a:t>
            </a: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ارسال کشت های لازم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787600" y="2065301"/>
            <a:ext cx="5974769" cy="5605584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/>
          <a:p>
            <a:pPr algn="r" rtl="1">
              <a:lnSpc>
                <a:spcPct val="100000"/>
              </a:lnSpc>
              <a:buNone/>
            </a:pPr>
            <a:r>
              <a:rPr lang="fa-IR" sz="2200" b="1" dirty="0">
                <a:solidFill>
                  <a:schemeClr val="tx2">
                    <a:lumMod val="75000"/>
                  </a:schemeClr>
                </a:solidFill>
                <a:cs typeface="B Nazanin" panose="00000400000000000000" pitchFamily="2" charset="-78"/>
              </a:rPr>
              <a:t>اقدامات: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اگر همه کشتها منفی باشند، عکس سینه طبیعی باشد، لکوسیتوز نداشته باشد یا لکوسیتوز در حال کاهش باشد و تب نیز در حال کاهش باشد اعضای مورد مرگ مغزی قابل استفاده اند. </a:t>
            </a:r>
          </a:p>
          <a:p>
            <a:pPr algn="just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اگر هر کشتی مثبت است باید آنتی بیوتیک مناسب داده شود و اهدا فقط بعد از 48 ساعت از پاسخ کلینیکی و آزمایشگاهی قابل انجام است. آنتی بیوتیکها باید در گیرنده ها ادامه پیدا کنند.</a:t>
            </a:r>
            <a:endParaRPr lang="fa-IR" sz="2200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9309" y="4339585"/>
            <a:ext cx="297180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ادرار </a:t>
            </a:r>
          </a:p>
          <a:p>
            <a:pPr lvl="2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خون</a:t>
            </a:r>
          </a:p>
          <a:p>
            <a:pPr lvl="2"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ترشحات تراشه</a:t>
            </a:r>
            <a:endParaRPr lang="en-US" sz="2200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33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519062"/>
            <a:ext cx="10364451" cy="711519"/>
          </a:xfrm>
        </p:spPr>
        <p:txBody>
          <a:bodyPr>
            <a:normAutofit/>
          </a:bodyPr>
          <a:lstStyle/>
          <a:p>
            <a:r>
              <a:rPr lang="fa-IR" sz="3600" dirty="0">
                <a:solidFill>
                  <a:srgbClr val="00AAEE"/>
                </a:solidFill>
                <a:cs typeface="B Nazanin" panose="00000400000000000000" pitchFamily="2" charset="-78"/>
              </a:rPr>
              <a:t>انتخاب اهدا کننده مناسب</a:t>
            </a:r>
            <a:endParaRPr lang="fa-IR" sz="3600" dirty="0"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1316807" y="3106720"/>
            <a:ext cx="10363826" cy="34241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1- فواید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2- روشها </a:t>
            </a:r>
          </a:p>
          <a:p>
            <a:pPr marL="0" indent="0" algn="r" rtl="1">
              <a:buNone/>
            </a:pPr>
            <a:r>
              <a:rPr lang="fa-IR" b="1" dirty="0" smtClean="0">
                <a:cs typeface="B Nazanin" panose="00000400000000000000" pitchFamily="2" charset="-78"/>
              </a:rPr>
              <a:t>3- ممنوعیت ها</a:t>
            </a:r>
            <a:endParaRPr lang="fa-IR" b="1" dirty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27" y="2041005"/>
            <a:ext cx="3928200" cy="396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Grp="1"/>
          </p:cNvPicPr>
          <p:nvPr>
            <p:ph sz="quarter" idx="4294967295"/>
          </p:nvPr>
        </p:nvPicPr>
        <p:blipFill rotWithShape="1">
          <a:blip r:embed="rId2"/>
          <a:srcRect l="19960" t="23931" r="36058" b="56126"/>
          <a:stretch/>
        </p:blipFill>
        <p:spPr bwMode="auto">
          <a:xfrm>
            <a:off x="1459345" y="1447800"/>
            <a:ext cx="9707419" cy="431569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12195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07504" y="1509643"/>
            <a:ext cx="4783655" cy="790713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هپاتیت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</a:t>
            </a:r>
            <a:endParaRPr lang="fa-IR" sz="3200" dirty="0">
              <a:solidFill>
                <a:srgbClr val="00B0F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041532" y="1905000"/>
            <a:ext cx="10515600" cy="54102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 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HBSAg</a:t>
            </a:r>
            <a:r>
              <a:rPr lang="en-US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مثبت </a:t>
            </a:r>
            <a:r>
              <a:rPr lang="fa-IR" sz="22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ممنوعیت اهدا میباشد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92D050"/>
                </a:solidFill>
                <a:cs typeface="B Nazanin" panose="00000400000000000000" pitchFamily="2" charset="-78"/>
              </a:rPr>
              <a:t>استثناء: 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اعضای غیر از کبد موارد با</a:t>
            </a:r>
            <a:r>
              <a:rPr lang="en-US" sz="2200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HBSAg</a:t>
            </a:r>
            <a:r>
              <a:rPr lang="en-US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مثبت برای بیماران اورژانس در صورت رضایت بیمار و  با اطلاع تیم درمانی می تواند استفاده شود</a:t>
            </a:r>
            <a:endParaRPr lang="fa-IR" sz="2000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  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HBCAb</a:t>
            </a:r>
            <a:r>
              <a:rPr lang="en-US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مثبت در صورت </a:t>
            </a:r>
            <a:r>
              <a:rPr lang="en-US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HBSAb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بالاتر از</a:t>
            </a:r>
            <a:r>
              <a:rPr lang="en-US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1/100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میتواند استفاده شود</a:t>
            </a: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کبد برای بیماران </a:t>
            </a:r>
            <a:r>
              <a:rPr lang="en-US" sz="2200" dirty="0" err="1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HBSAg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مثبت</a:t>
            </a: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بقیه ارگانها برای افرادی که واکسن زده اند</a:t>
            </a:r>
            <a:endParaRPr lang="en-US" sz="2200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lvl="1" rtl="0"/>
            <a:endParaRPr lang="en-US" sz="2200" dirty="0" smtClean="0">
              <a:cs typeface="B Nazanin" panose="00000400000000000000" pitchFamily="2" charset="-78"/>
            </a:endParaRPr>
          </a:p>
          <a:p>
            <a:pPr lvl="1" rtl="0">
              <a:buNone/>
            </a:pPr>
            <a:endParaRPr lang="fa-IR" sz="2200" dirty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97" b="20000"/>
          <a:stretch/>
        </p:blipFill>
        <p:spPr>
          <a:xfrm>
            <a:off x="1401750" y="4343400"/>
            <a:ext cx="6248400" cy="1887537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08217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590800" y="2211728"/>
            <a:ext cx="6880903" cy="3808071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fa-IR" sz="1400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>
              <a:buNone/>
            </a:pPr>
            <a:endParaRPr lang="fa-IR" sz="14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>
              <a:buNone/>
            </a:pPr>
            <a:r>
              <a:rPr lang="fa-IR" sz="14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							</a:t>
            </a:r>
          </a:p>
          <a:p>
            <a:pPr>
              <a:buNone/>
            </a:pPr>
            <a:r>
              <a:rPr lang="fa-IR" sz="14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	</a:t>
            </a:r>
            <a:r>
              <a:rPr lang="fa-IR" sz="14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						</a:t>
            </a:r>
          </a:p>
          <a:p>
            <a:pPr rtl="1">
              <a:buNone/>
            </a:pPr>
            <a:r>
              <a:rPr lang="fa-IR" sz="1400" b="1" dirty="0">
                <a:solidFill>
                  <a:sysClr val="windowText" lastClr="000000"/>
                </a:solidFill>
                <a:cs typeface="B Nazanin" panose="00000400000000000000" pitchFamily="2" charset="-78"/>
              </a:rPr>
              <a:t>	</a:t>
            </a:r>
            <a:r>
              <a:rPr lang="fa-IR" sz="14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			</a:t>
            </a:r>
            <a:endParaRPr lang="en-US" sz="1400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 algn="ctr" rtl="1">
              <a:buNone/>
            </a:pPr>
            <a:r>
              <a:rPr lang="fa-IR" sz="105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                                                                       </a:t>
            </a:r>
            <a:endParaRPr lang="fa-IR" sz="1000" b="1" dirty="0" smtClean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 algn="ctr" rtl="1">
              <a:buNone/>
            </a:pPr>
            <a:endParaRPr lang="fa-IR" sz="14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r>
              <a:rPr lang="fa-IR" sz="1400" b="1" dirty="0" smtClean="0">
                <a:solidFill>
                  <a:sysClr val="windowText" lastClr="000000"/>
                </a:solidFill>
                <a:cs typeface="B Nazanin" panose="00000400000000000000" pitchFamily="2" charset="-78"/>
              </a:rPr>
              <a:t> </a:t>
            </a:r>
            <a:endParaRPr lang="en-US" sz="14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  <a:p>
            <a:pPr algn="r">
              <a:buNone/>
            </a:pPr>
            <a:endParaRPr lang="en-US" sz="1400" b="1" dirty="0">
              <a:solidFill>
                <a:sysClr val="windowText" lastClr="000000"/>
              </a:solidFill>
              <a:cs typeface="B Nazanin" panose="00000400000000000000" pitchFamily="2" charset="-78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5531229"/>
              </p:ext>
            </p:extLst>
          </p:nvPr>
        </p:nvGraphicFramePr>
        <p:xfrm>
          <a:off x="1427018" y="1461653"/>
          <a:ext cx="9822873" cy="4558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544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17" y="2154381"/>
            <a:ext cx="4580238" cy="288867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1887681"/>
            <a:ext cx="2881745" cy="533400"/>
          </a:xfrm>
        </p:spPr>
        <p:txBody>
          <a:bodyPr>
            <a:normAutofit/>
          </a:bodyPr>
          <a:lstStyle/>
          <a:p>
            <a:pPr rtl="1"/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هپاتیت </a:t>
            </a:r>
            <a:r>
              <a:rPr lang="en-US" sz="3200" dirty="0" smtClean="0">
                <a:solidFill>
                  <a:srgbClr val="00B0F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</a:t>
            </a:r>
            <a:endParaRPr lang="fa-IR" sz="3200" dirty="0">
              <a:solidFill>
                <a:srgbClr val="00B0F0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38161" y="3387437"/>
            <a:ext cx="9371948" cy="16971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ارگانها فقط برای بیماران از </a:t>
            </a:r>
            <a:r>
              <a:rPr lang="en-US" sz="24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HCVAb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مثبت می توانند استفاده شوند</a:t>
            </a:r>
          </a:p>
          <a:p>
            <a:pPr algn="r" rtl="1">
              <a:buNone/>
            </a:pPr>
            <a:endParaRPr lang="fa-IR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کبد اهدا کننده </a:t>
            </a:r>
            <a:r>
              <a:rPr lang="en-US" sz="2400" b="1" dirty="0" err="1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HCVAb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مثبت برای اهدا باید از نظر پاتولوژی نرمال باشد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algn="r" rtl="1">
              <a:buNone/>
            </a:pPr>
            <a:endParaRPr lang="en-US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26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8755" y="1461655"/>
            <a:ext cx="2798618" cy="574964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 تومورهای مغزی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796146" y="2328001"/>
            <a:ext cx="7862454" cy="399659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Low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توصیه میشود هر تومور مغزی حتی ظاهراً خوش خیم در تصویربرداری حتماً قبل از برداشت اعضا یا بلافاصله بعد از آن نمونه برداری شوند.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marL="0" indent="0" algn="justLow" rtl="1">
              <a:lnSpc>
                <a:spcPct val="150000"/>
              </a:lnSpc>
              <a:buNone/>
            </a:pPr>
            <a:endParaRPr lang="fa-IR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justLow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کرانیکتومی، شانت ونتریکولوپریتونئال، رادیوتراپی یا کموتراپی قبلی احتمال انتقال تومور را افزایش میدهند.</a:t>
            </a:r>
            <a:endParaRPr lang="fa-IR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00" t="11163" r="4000" b="6977"/>
          <a:stretch/>
        </p:blipFill>
        <p:spPr>
          <a:xfrm>
            <a:off x="568037" y="1580189"/>
            <a:ext cx="3228110" cy="394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596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714" y="2444601"/>
            <a:ext cx="2514217" cy="3035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0527" y="1496291"/>
            <a:ext cx="5036127" cy="609600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تومورهای مغزی با </a:t>
            </a:r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ممنوعیت اهدا</a:t>
            </a:r>
            <a:r>
              <a:rPr lang="en-US" sz="3200" dirty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62891" y="1676400"/>
            <a:ext cx="9144000" cy="4572001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Glioblastoma</a:t>
            </a:r>
            <a:r>
              <a:rPr lang="fa-IR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Choroid plexus carcinoma </a:t>
            </a:r>
          </a:p>
          <a:p>
            <a:pPr lvl="1" algn="l" rtl="0"/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Anaplastic</a:t>
            </a:r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astrocytoma</a:t>
            </a:r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grade III or IV</a:t>
            </a:r>
          </a:p>
          <a:p>
            <a:pPr lvl="1" algn="l" rtl="0"/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Meduloblastoma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Anaplastic</a:t>
            </a:r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and malignant </a:t>
            </a:r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Meningioma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Primitive </a:t>
            </a:r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neuroectodermal</a:t>
            </a:r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tumor</a:t>
            </a:r>
          </a:p>
          <a:p>
            <a:pPr lvl="1" algn="l" rtl="0"/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Neuroblastoma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Malignant </a:t>
            </a:r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Ependymoma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Tumors of reproductive cells except well differentiated </a:t>
            </a:r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Teratoma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Hemangiopericytoma</a:t>
            </a:r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grade III or IV</a:t>
            </a:r>
          </a:p>
          <a:p>
            <a:pPr lvl="1" algn="l" rtl="0"/>
            <a:r>
              <a:rPr lang="en-US" sz="2100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Chordoma</a:t>
            </a:r>
            <a:endParaRPr lang="en-US" sz="2100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Intracranial Sarcoma</a:t>
            </a:r>
          </a:p>
          <a:p>
            <a:pPr lvl="1" algn="l" rtl="0"/>
            <a:r>
              <a:rPr lang="en-US" sz="21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Hematological Tumors</a:t>
            </a:r>
          </a:p>
          <a:p>
            <a:pPr lvl="1" algn="l" rtl="0"/>
            <a:endParaRPr lang="fa-IR" sz="2100" b="1" dirty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0871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6789">
            <a:off x="1409426" y="1730337"/>
            <a:ext cx="3304610" cy="3993070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1595" y="1449758"/>
            <a:ext cx="4356295" cy="714513"/>
          </a:xfrm>
        </p:spPr>
        <p:txBody>
          <a:bodyPr>
            <a:normAutofit/>
          </a:bodyPr>
          <a:lstStyle/>
          <a:p>
            <a:r>
              <a:rPr lang="en-US" sz="3200" b="0" dirty="0" smtClean="0">
                <a:solidFill>
                  <a:srgbClr val="00B0F0"/>
                </a:solidFill>
                <a:latin typeface="Tahobba"/>
                <a:cs typeface="B Nazanin" panose="00000400000000000000" pitchFamily="2" charset="-78"/>
              </a:rPr>
              <a:t> </a:t>
            </a:r>
            <a:r>
              <a:rPr lang="fa-IR" sz="3200" b="0" dirty="0" smtClean="0">
                <a:solidFill>
                  <a:srgbClr val="00B0F0"/>
                </a:solidFill>
                <a:latin typeface="Tahobba"/>
                <a:cs typeface="B Nazanin" panose="00000400000000000000" pitchFamily="2" charset="-78"/>
              </a:rPr>
              <a:t>بدخیمی های غیرمغزی</a:t>
            </a:r>
            <a:endParaRPr lang="fa-IR" sz="3200" b="0" dirty="0">
              <a:solidFill>
                <a:srgbClr val="00B0F0"/>
              </a:solidFill>
              <a:latin typeface="Tahobba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650631" y="2680854"/>
            <a:ext cx="10918224" cy="2286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lv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به جز موارد مرگ مغزی با تومور </a:t>
            </a:r>
            <a:r>
              <a:rPr lang="en-US" b="1" dirty="0" err="1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Insitue</a:t>
            </a:r>
            <a:r>
              <a:rPr lang="fa-IR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سرویکس و </a:t>
            </a:r>
            <a:r>
              <a:rPr lang="en-US" b="1" dirty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Basal Cell Ca</a:t>
            </a:r>
            <a:r>
              <a:rPr lang="fa-IR" b="1" dirty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 </a:t>
            </a:r>
            <a:endParaRPr lang="fa-IR" b="1" dirty="0" smtClean="0">
              <a:solidFill>
                <a:srgbClr val="626264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marL="0" lv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پوست بقیه موارد تومورهای غیر مغزی بهتر است برای اهدای عضو </a:t>
            </a:r>
          </a:p>
          <a:p>
            <a:pPr marL="0" lvl="1">
              <a:lnSpc>
                <a:spcPct val="150000"/>
              </a:lnSpc>
              <a:buNone/>
            </a:pPr>
            <a:r>
              <a:rPr lang="fa-IR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استفاده</a:t>
            </a:r>
            <a:r>
              <a:rPr lang="en-US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نشوند</a:t>
            </a:r>
          </a:p>
        </p:txBody>
      </p:sp>
    </p:spTree>
    <p:extLst>
      <p:ext uri="{BB962C8B-B14F-4D97-AF65-F5344CB8AC3E}">
        <p14:creationId xmlns:p14="http://schemas.microsoft.com/office/powerpoint/2010/main" val="8074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600200"/>
            <a:ext cx="10286349" cy="830712"/>
          </a:xfrm>
        </p:spPr>
        <p:txBody>
          <a:bodyPr>
            <a:noAutofit/>
          </a:bodyPr>
          <a:lstStyle/>
          <a:p>
            <a:pPr algn="r"/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نکاتی که برای کاهش خطر انتقال تومور باید مد نظر قرار گیرند: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1" y="2590800"/>
            <a:ext cx="9905348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بررسی دقیق همه ارگانها در حین برداشت ارگان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نمونه برداری و بررسی اورژانسی پاتولوژیک هر ضایعه مشکوک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اگر امکان اثبات خوش خیم بودن ضایعات مشکوک وجود ندارد ارگان نباید استفاده شود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اندازه گیری تومور مارکر ها روش مناسبی برای بررسی وجود تومور در مرگ مغزی نیست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358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-1" r="15973" b="42308"/>
          <a:stretch/>
        </p:blipFill>
        <p:spPr bwMode="auto">
          <a:xfrm>
            <a:off x="1524000" y="3889077"/>
            <a:ext cx="769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3"/>
          <p:cNvSpPr>
            <a:spLocks noGrp="1"/>
          </p:cNvSpPr>
          <p:nvPr>
            <p:ph sz="quarter" idx="4294967295"/>
          </p:nvPr>
        </p:nvSpPr>
        <p:spPr>
          <a:xfrm>
            <a:off x="914400" y="2282825"/>
            <a:ext cx="10515600" cy="457517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سطح دارو باید پایین بیاید(حداقل 4 برابر نیمه عمر).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اگر سطح دارو هنوز پایین نیامده باید از تستهای تایید کننده کمکی مرگ مغزی استفاده کنیم.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عملکرد هر ارگان و میزان صدمه احتمالی ناشی از دارو باید بررسی شود.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>
              <a:lnSpc>
                <a:spcPct val="150000"/>
              </a:lnSpc>
              <a:buNone/>
            </a:pPr>
            <a:endParaRPr lang="fa-IR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19800" y="1528762"/>
            <a:ext cx="5562600" cy="754063"/>
          </a:xfrm>
        </p:spPr>
        <p:txBody>
          <a:bodyPr>
            <a:noAutofit/>
          </a:bodyPr>
          <a:lstStyle>
            <a:lvl1pPr algn="ct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B Yekan" panose="00000400000000000000" pitchFamily="2" charset="-78"/>
              </a:defRPr>
            </a:lvl1pPr>
          </a:lstStyle>
          <a:p>
            <a:pPr algn="r"/>
            <a:r>
              <a:rPr lang="fa-IR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مسمومیت های دارویی</a:t>
            </a:r>
            <a:endParaRPr lang="en-US" sz="32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95517" y="4570412"/>
            <a:ext cx="70262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نکته : مراقب </a:t>
            </a:r>
            <a:r>
              <a:rPr lang="fa-IR" sz="2400" dirty="0">
                <a:solidFill>
                  <a:srgbClr val="C00000"/>
                </a:solidFill>
                <a:cs typeface="B Nazanin" panose="00000400000000000000" pitchFamily="2" charset="-78"/>
              </a:rPr>
              <a:t>داروهایی که میتوانند علائم مرگ مغزی را تقلید کنند </a:t>
            </a:r>
            <a:r>
              <a:rPr lang="fa-IR" sz="2400" dirty="0" smtClean="0">
                <a:solidFill>
                  <a:srgbClr val="C00000"/>
                </a:solidFill>
                <a:cs typeface="B Nazanin" panose="00000400000000000000" pitchFamily="2" charset="-78"/>
              </a:rPr>
              <a:t>باشیم.</a:t>
            </a:r>
            <a:endParaRPr lang="en-US" sz="24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847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9352" y="1428788"/>
            <a:ext cx="2432829" cy="641852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بیماریهای کلاژن</a:t>
            </a:r>
            <a:endParaRPr lang="fa-IR" sz="32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62000" y="1981200"/>
            <a:ext cx="10867535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هیچکدام ممنوعیت اهدای عضو نیستند ولی اثر بیماری و داروهای مصرفی باید بر ارگانها چک شود</a:t>
            </a:r>
            <a:endParaRPr lang="fa-IR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84" y="3526738"/>
            <a:ext cx="3705803" cy="232642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391" y="3584286"/>
            <a:ext cx="3567144" cy="227106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076" y="3544192"/>
            <a:ext cx="3232725" cy="2299136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/>
          <p:cNvSpPr txBox="1"/>
          <p:nvPr/>
        </p:nvSpPr>
        <p:spPr>
          <a:xfrm>
            <a:off x="8505335" y="5871396"/>
            <a:ext cx="268125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 smtClean="0">
                <a:cs typeface="B Nazanin" panose="00000400000000000000" pitchFamily="2" charset="-78"/>
              </a:rPr>
              <a:t>روماتیسم مفصلی</a:t>
            </a:r>
            <a:r>
              <a:rPr lang="en-US" sz="2200" dirty="0" smtClean="0">
                <a:cs typeface="B Nazanin" panose="00000400000000000000" pitchFamily="2" charset="-78"/>
              </a:rPr>
              <a:t> 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55429" y="5843328"/>
            <a:ext cx="1981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 smtClean="0">
                <a:cs typeface="B Nazanin" panose="00000400000000000000" pitchFamily="2" charset="-78"/>
              </a:rPr>
              <a:t>واسکولیت</a:t>
            </a:r>
            <a:endParaRPr lang="en-US" sz="2200" dirty="0">
              <a:cs typeface="B Nazanin" panose="00000400000000000000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6821" y="5798833"/>
            <a:ext cx="21124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200" dirty="0" smtClean="0">
                <a:cs typeface="B Nazanin" panose="00000400000000000000" pitchFamily="2" charset="-78"/>
              </a:rPr>
              <a:t>لوپوس</a:t>
            </a:r>
            <a:endParaRPr lang="en-US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473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2081"/>
            <a:ext cx="10364451" cy="1596177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دستورالعمل شماره 1-اهدا و پیوند اعضا در زمان شیوع ویروس </a:t>
            </a:r>
            <a:r>
              <a:rPr lang="fa-IR" sz="3200" dirty="0" err="1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/>
            </a:r>
            <a:b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1398/12/7</a:t>
            </a:r>
            <a:endParaRPr lang="en-US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-469803" y="2081623"/>
            <a:ext cx="12067309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ar-SA" sz="2000" b="1" dirty="0" smtClean="0">
                <a:cs typeface="B Nazanin" panose="00000400000000000000" pitchFamily="2" charset="-78"/>
              </a:rPr>
              <a:t>واحدهای  </a:t>
            </a:r>
            <a:r>
              <a:rPr lang="ar-SA" sz="2000" b="1" dirty="0">
                <a:cs typeface="B Nazanin" panose="00000400000000000000" pitchFamily="2" charset="-78"/>
              </a:rPr>
              <a:t>شناسایی و فراهم آوری اعضای پیوندی  که مراکز ریفرال هستند</a:t>
            </a:r>
            <a:r>
              <a:rPr lang="fa-IR" sz="2000" b="1" dirty="0">
                <a:cs typeface="B Nazanin" panose="00000400000000000000" pitchFamily="2" charset="-78"/>
              </a:rPr>
              <a:t>، </a:t>
            </a:r>
            <a:br>
              <a:rPr lang="fa-IR" sz="2000" b="1" dirty="0">
                <a:cs typeface="B Nazanin" panose="00000400000000000000" pitchFamily="2" charset="-78"/>
              </a:rPr>
            </a:br>
            <a:r>
              <a:rPr lang="ar-SA" sz="2000" b="1" dirty="0">
                <a:cs typeface="B Nazanin" panose="00000400000000000000" pitchFamily="2" charset="-78"/>
              </a:rPr>
              <a:t>نمی توانند به فعالیت خود در این مدت ادامه دهند.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ar-SA" sz="2000" b="1" dirty="0">
                <a:cs typeface="B Nazanin" panose="00000400000000000000" pitchFamily="2" charset="-78"/>
              </a:rPr>
              <a:t>برای تمامی  اهدا کنندگان </a:t>
            </a:r>
            <a:r>
              <a:rPr lang="en-US" sz="2000" b="1" dirty="0">
                <a:cs typeface="B Nazanin" panose="00000400000000000000" pitchFamily="2" charset="-78"/>
              </a:rPr>
              <a:t>chest –</a:t>
            </a:r>
            <a:r>
              <a:rPr lang="en-US" sz="2000" b="1" dirty="0" err="1">
                <a:cs typeface="B Nazanin" panose="00000400000000000000" pitchFamily="2" charset="-78"/>
              </a:rPr>
              <a:t>Xray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انجام و درصورت نیاز </a:t>
            </a:r>
            <a:r>
              <a:rPr lang="en-US" sz="2000" b="1" dirty="0">
                <a:cs typeface="B Nazanin" panose="00000400000000000000" pitchFamily="2" charset="-78"/>
              </a:rPr>
              <a:t>Chest CT Scan </a:t>
            </a:r>
            <a:r>
              <a:rPr lang="fa-IR" sz="2000" b="1" dirty="0">
                <a:cs typeface="B Nazanin" panose="00000400000000000000" pitchFamily="2" charset="-78"/>
              </a:rPr>
              <a:t> انجام شود.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برای تمامی اهدا </a:t>
            </a:r>
            <a:r>
              <a:rPr lang="fa-IR" sz="2000" b="1" dirty="0" err="1">
                <a:cs typeface="B Nazanin" panose="00000400000000000000" pitchFamily="2" charset="-78"/>
              </a:rPr>
              <a:t>کنندگان</a:t>
            </a:r>
            <a:r>
              <a:rPr lang="fa-IR" sz="2000" b="1" dirty="0">
                <a:cs typeface="B Nazanin" panose="00000400000000000000" pitchFamily="2" charset="-78"/>
              </a:rPr>
              <a:t>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SPo2 </a:t>
            </a:r>
            <a:r>
              <a:rPr lang="fa-IR" sz="2000" b="1" dirty="0">
                <a:cs typeface="B Nazanin" panose="00000400000000000000" pitchFamily="2" charset="-78"/>
              </a:rPr>
              <a:t>پایین تر از 93درصد همراه عکس ریه مشکوک </a:t>
            </a:r>
            <a:r>
              <a:rPr lang="fa-IR" sz="2000" b="1" dirty="0" err="1">
                <a:cs typeface="B Nazanin" panose="00000400000000000000" pitchFamily="2" charset="-78"/>
              </a:rPr>
              <a:t>نمی</a:t>
            </a:r>
            <a:r>
              <a:rPr lang="fa-IR" sz="2000" b="1" dirty="0">
                <a:cs typeface="B Nazanin" panose="00000400000000000000" pitchFamily="2" charset="-78"/>
              </a:rPr>
              <a:t> تواند اهدا کننده باشد 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 err="1">
                <a:cs typeface="B Nazanin" panose="00000400000000000000" pitchFamily="2" charset="-78"/>
              </a:rPr>
              <a:t>لنفوپنی</a:t>
            </a:r>
            <a:r>
              <a:rPr lang="fa-IR" sz="2000" b="1" dirty="0">
                <a:cs typeface="B Nazanin" panose="00000400000000000000" pitchFamily="2" charset="-78"/>
              </a:rPr>
              <a:t> زیر 1100در اهدا کننده  با نظر متخصص عفونی می تواند اهدا کننده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کلیه اهداکنندگان مشکوک و یا اثبات شده از لیست اهدای اعضا حذف شوند.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 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 </a:t>
            </a:r>
          </a:p>
          <a:p>
            <a:pPr algn="r" rtl="1">
              <a:lnSpc>
                <a:spcPct val="15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076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75564" y="2563091"/>
            <a:ext cx="5237018" cy="21336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000" b="1" dirty="0" smtClean="0">
                <a:solidFill>
                  <a:srgbClr val="00AAEE"/>
                </a:solidFill>
                <a:cs typeface="B Nazanin" panose="00000400000000000000" pitchFamily="2" charset="-78"/>
              </a:rPr>
              <a:t> </a:t>
            </a:r>
            <a:r>
              <a:rPr lang="fa-IR" sz="4000" b="1" dirty="0" smtClean="0">
                <a:solidFill>
                  <a:srgbClr val="00AAEE"/>
                </a:solidFill>
                <a:cs typeface="B Nazanin" panose="00000400000000000000" pitchFamily="2" charset="-78"/>
              </a:rPr>
              <a:t> کدام اعضا قابل اهدا هستند</a:t>
            </a:r>
          </a:p>
          <a:p>
            <a:pPr algn="ctr">
              <a:buNone/>
            </a:pPr>
            <a:endParaRPr lang="fa-IR" sz="4000" b="1" dirty="0" smtClean="0">
              <a:cs typeface="B Nazanin" panose="00000400000000000000" pitchFamily="2" charset="-78"/>
            </a:endParaRPr>
          </a:p>
          <a:p>
            <a:pPr algn="ctr">
              <a:buNone/>
            </a:pPr>
            <a:r>
              <a:rPr lang="en-US" sz="4000" b="1" dirty="0" smtClean="0">
                <a:solidFill>
                  <a:srgbClr val="8DC04B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Organ Viability</a:t>
            </a:r>
            <a:endParaRPr lang="fa-IR" sz="4000" b="1" dirty="0">
              <a:solidFill>
                <a:srgbClr val="8DC04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931410"/>
            <a:ext cx="3333750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8"/>
          <a:stretch/>
        </p:blipFill>
        <p:spPr>
          <a:xfrm>
            <a:off x="1427018" y="2297906"/>
            <a:ext cx="3352799" cy="3900984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47521" y="1569003"/>
            <a:ext cx="10364451" cy="1596177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rgbClr val="4DC8F4"/>
                </a:solidFill>
                <a:cs typeface="B Nazanin" panose="00000400000000000000" pitchFamily="2" charset="-78"/>
              </a:rPr>
              <a:t>کلیه</a:t>
            </a:r>
            <a:endParaRPr lang="en-US" sz="3600" dirty="0">
              <a:solidFill>
                <a:srgbClr val="4DC8F4"/>
              </a:solidFill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107738" y="2796583"/>
            <a:ext cx="10363826" cy="3424107"/>
          </a:xfrm>
          <a:prstGeom prst="rect">
            <a:avLst/>
          </a:prstGeom>
        </p:spPr>
        <p:txBody>
          <a:bodyPr/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1- </a:t>
            </a:r>
            <a:r>
              <a:rPr lang="fa-IR" sz="24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ممنوعیت مطلق: </a:t>
            </a:r>
            <a:r>
              <a:rPr lang="fa-IR" sz="2400" b="1" dirty="0" smtClean="0">
                <a:cs typeface="B Nazanin" panose="00000400000000000000" pitchFamily="2" charset="-78"/>
              </a:rPr>
              <a:t>نارسایی مزمن کلیه</a:t>
            </a:r>
          </a:p>
          <a:p>
            <a:pPr marL="514350" indent="-514350" algn="r" rtl="1">
              <a:buFont typeface="+mj-lt"/>
              <a:buAutoNum type="arabicPeriod"/>
            </a:pPr>
            <a:endParaRPr lang="fa-IR" sz="2400" b="1" dirty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2- </a:t>
            </a: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Expanded </a:t>
            </a:r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Criteria </a:t>
            </a:r>
            <a:r>
              <a:rPr lang="en-US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Donor</a:t>
            </a:r>
            <a:r>
              <a:rPr lang="fa-IR" sz="2400" b="1" dirty="0" smtClean="0">
                <a:solidFill>
                  <a:srgbClr val="92D05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: </a:t>
            </a:r>
            <a:r>
              <a:rPr lang="fa-IR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سن،پرفشاری خون،دیابت،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نارسایی حاد کلیه،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اهدا کلیه  ازافراد اسیستول به دلیل طولانی شدن ایسکمی گرم،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اهدا کننده آلوده با هپاتیت </a:t>
            </a:r>
            <a:r>
              <a:rPr lang="en-US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B,C</a:t>
            </a:r>
            <a:r>
              <a:rPr lang="fa-IR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،</a:t>
            </a:r>
          </a:p>
          <a:p>
            <a:pPr marL="0" indent="0" algn="r" rtl="1">
              <a:buNone/>
            </a:pPr>
            <a:r>
              <a:rPr lang="fa-IR" sz="2400" b="1" dirty="0" smtClean="0">
                <a:latin typeface="Arial" panose="020B0604020202020204" pitchFamily="34" charset="0"/>
                <a:cs typeface="B Nazanin" panose="00000400000000000000" pitchFamily="2" charset="-78"/>
              </a:rPr>
              <a:t>سنگ کلیه در مرحله ای که کلیه عملکرد نرمال دارد.</a:t>
            </a:r>
            <a:endParaRPr lang="en-US" sz="2400" b="1" dirty="0" smtClean="0"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b="1" dirty="0" smtClean="0">
              <a:solidFill>
                <a:srgbClr val="00AAEE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fa-IR" b="1" dirty="0" smtClean="0">
              <a:cs typeface="B Nazanin" panose="00000400000000000000" pitchFamily="2" charset="-78"/>
            </a:endParaRPr>
          </a:p>
          <a:p>
            <a:pPr marL="514350" indent="-514350" algn="r" rtl="1">
              <a:buFont typeface="+mj-lt"/>
              <a:buAutoNum type="arabicPeriod"/>
            </a:pPr>
            <a:endParaRPr lang="en-US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61748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081" y="1499755"/>
            <a:ext cx="11276949" cy="581891"/>
          </a:xfrm>
        </p:spPr>
        <p:txBody>
          <a:bodyPr>
            <a:normAutofit/>
          </a:bodyPr>
          <a:lstStyle/>
          <a:p>
            <a:pPr algn="ctr" rtl="0"/>
            <a:r>
              <a:rPr lang="en-US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 </a:t>
            </a:r>
            <a:r>
              <a:rPr lang="fa-IR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 یا اهداکننده های دارای اعضای مارژینال</a:t>
            </a:r>
            <a:r>
              <a:rPr lang="en-US" sz="3200" dirty="0" smtClean="0">
                <a:solidFill>
                  <a:srgbClr val="00B0F0"/>
                </a:solidFill>
                <a:latin typeface="Arial" panose="020B0604020202020204" pitchFamily="34" charset="0"/>
                <a:cs typeface="B Nazanin" panose="00000400000000000000" pitchFamily="2" charset="-78"/>
              </a:rPr>
              <a:t>Expanded Criteria Donor </a:t>
            </a:r>
            <a:endParaRPr lang="fa-IR" sz="3200" dirty="0">
              <a:solidFill>
                <a:srgbClr val="00B0F0"/>
              </a:solidFill>
              <a:latin typeface="Arial" panose="020B0604020202020204" pitchFamily="34" charset="0"/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794164" y="2033059"/>
            <a:ext cx="9371948" cy="46206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کلیه اهدا کنندگان زیر مارژینال محسوب میشوند:</a:t>
            </a:r>
          </a:p>
          <a:p>
            <a:pPr algn="r" rtl="1">
              <a:buNone/>
            </a:pPr>
            <a:endParaRPr lang="fa-IR" sz="2400" b="1" dirty="0" smtClean="0">
              <a:solidFill>
                <a:schemeClr val="tx1"/>
              </a:solidFill>
              <a:cs typeface="B Nazanin" panose="00000400000000000000" pitchFamily="2" charset="-78"/>
            </a:endParaRPr>
          </a:p>
          <a:p>
            <a:pPr lvl="2"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مسن تر از 60 سال</a:t>
            </a:r>
          </a:p>
          <a:p>
            <a:pPr lvl="2" algn="r" rtl="1">
              <a:buNone/>
            </a:pPr>
            <a:endParaRPr lang="fa-IR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lvl="2"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بین 59-50 سال با حداقل 2 مورد از 3 مورد زیر:</a:t>
            </a:r>
          </a:p>
          <a:p>
            <a:pPr lvl="5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سابقه فشارخون بالا</a:t>
            </a:r>
          </a:p>
          <a:p>
            <a:pPr lvl="5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مرگ بر اثر 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CVA</a:t>
            </a:r>
            <a:endParaRPr lang="fa-IR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lvl="5" algn="r" rt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کراتینین بیشتر از 1.5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22" y="2614950"/>
            <a:ext cx="4241196" cy="322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6272" y="1313220"/>
            <a:ext cx="6567055" cy="509656"/>
          </a:xfrm>
        </p:spPr>
        <p:txBody>
          <a:bodyPr>
            <a:normAutofit fontScale="90000"/>
          </a:bodyPr>
          <a:lstStyle/>
          <a:p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بررسی های لازم در اهدا کنندگان مارژینال</a:t>
            </a:r>
            <a:endParaRPr lang="fa-IR" sz="32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399" y="1721929"/>
            <a:ext cx="10972800" cy="4620682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>
              <a:lnSpc>
                <a:spcPct val="16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اولین نکته مهم، کرآتینین بیمار قبل از حادثه و یا اولین کراتینین موقع بستری است. لازم است 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en-US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GFR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مورد انتظار بیمار نیز محاسبه شود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.</a:t>
            </a:r>
            <a:endParaRPr lang="en-US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rtl="0">
              <a:buNone/>
            </a:pPr>
            <a:r>
              <a:rPr lang="en-US" sz="18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	    </a:t>
            </a:r>
            <a:r>
              <a:rPr lang="en-US" sz="24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GFR formula:</a:t>
            </a:r>
            <a:r>
              <a:rPr lang="en-US" sz="2400" b="1" u="sng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140-age(year)* Weight(kg)     *%85 in females</a:t>
            </a:r>
          </a:p>
          <a:p>
            <a:pPr lvl="4" algn="l" rtl="0">
              <a:buNone/>
            </a:pPr>
            <a:r>
              <a:rPr lang="en-US" sz="2000" b="1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			72* Serum Creatinine (mg/ml</a:t>
            </a:r>
            <a:r>
              <a:rPr lang="en-US" sz="2400" b="1" u="sng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)</a:t>
            </a:r>
            <a:endParaRPr lang="en-US" b="1" u="sng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marL="342900" lvl="6" indent="-342900"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سونوگرافی (سایز کلیه ها، صافی سطح آنها، عدم تنگی واضح عروق) لازم است انجام شود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marL="342900" lvl="6" indent="-342900"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قبل از کاشت کلیه لازم است بیوپسی گرفته شود</a:t>
            </a:r>
          </a:p>
          <a:p>
            <a:pPr marL="342900" lvl="6" indent="-342900" algn="r" rtl="1">
              <a:lnSpc>
                <a:spcPct val="150000"/>
              </a:lnSpc>
            </a:pPr>
            <a:r>
              <a:rPr lang="fa-IR" sz="2400" b="1" dirty="0" smtClean="0">
                <a:solidFill>
                  <a:srgbClr val="002060"/>
                </a:solidFill>
                <a:cs typeface="B Nazanin" panose="00000400000000000000" pitchFamily="2" charset="-78"/>
              </a:rPr>
              <a:t>با اطلاعات فوق ما قادر خواهیم بود قابلیت استفاده از کلیه افراد مسن را بدون توجه به سابقه فشارخون، دیابت یا علت مرگ مغزی استفاده کنیم</a:t>
            </a:r>
            <a:endParaRPr lang="en-US" sz="2400" b="1" dirty="0" smtClean="0">
              <a:solidFill>
                <a:srgbClr val="002060"/>
              </a:solidFill>
              <a:cs typeface="B Nazanin" panose="00000400000000000000" pitchFamily="2" charset="-78"/>
            </a:endParaRPr>
          </a:p>
          <a:p>
            <a:pPr marL="342900" lvl="6" indent="-342900" algn="r" rtl="0"/>
            <a:endParaRPr lang="en-US" sz="28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604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751405"/>
            <a:ext cx="9371950" cy="943113"/>
          </a:xfrm>
        </p:spPr>
        <p:txBody>
          <a:bodyPr>
            <a:normAutofit/>
          </a:bodyPr>
          <a:lstStyle/>
          <a:p>
            <a:pPr algn="r"/>
            <a:r>
              <a:rPr lang="fa-IR" sz="3200" b="1" dirty="0" smtClean="0">
                <a:solidFill>
                  <a:srgbClr val="00B0F0"/>
                </a:solidFill>
                <a:cs typeface="B Nazanin" panose="00000400000000000000" pitchFamily="2" charset="-78"/>
              </a:rPr>
              <a:t>پیوند کلیه اطفال</a:t>
            </a:r>
            <a:endParaRPr lang="fa-IR" sz="3200" b="1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33400" y="2403572"/>
            <a:ext cx="11049000" cy="317288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به دلیل عوارض بالای جراحی پیوند کلیه اهدا کنندگان کمتر از سه سال، این نوع کلیه ها فقط باید در مراکز با تجربه بالای پیوند اطفال پیوند شوند</a:t>
            </a:r>
            <a:endParaRPr lang="fa-IR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346685"/>
            <a:ext cx="4877051" cy="2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18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" r="8741"/>
          <a:stretch/>
        </p:blipFill>
        <p:spPr>
          <a:xfrm>
            <a:off x="609599" y="2724004"/>
            <a:ext cx="3585996" cy="277509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826" y="1560910"/>
            <a:ext cx="3799938" cy="574964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AAEE"/>
                </a:solidFill>
                <a:cs typeface="B Nazanin" panose="00000400000000000000" pitchFamily="2" charset="-78"/>
              </a:rPr>
              <a:t>شرایط استفاده از کبد</a:t>
            </a:r>
            <a:endParaRPr lang="fa-IR" sz="3200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82209" y="2567056"/>
            <a:ext cx="9371948" cy="555170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fa-IR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 تنها ممنوعیت مطلق پیوند کبد اختلالات ساختمانی مزمن کبد است</a:t>
            </a:r>
          </a:p>
          <a:p>
            <a:pPr marL="0" indent="0" algn="r" rtl="1">
              <a:buNone/>
            </a:pPr>
            <a:r>
              <a:rPr lang="fa-IR" sz="2400" b="1" dirty="0" smtClean="0">
                <a:solidFill>
                  <a:srgbClr val="C00000"/>
                </a:solidFill>
                <a:cs typeface="B Nazanin" panose="00000400000000000000" pitchFamily="2" charset="-78"/>
              </a:rPr>
              <a:t>ممنوعیت های نسبی عبارتند از:</a:t>
            </a: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ایست قلبی</a:t>
            </a:r>
          </a:p>
          <a:p>
            <a:pPr algn="r" rtl="1"/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نارسایی کلیه</a:t>
            </a: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فشارخون پایین</a:t>
            </a: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سن </a:t>
            </a: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بالاتر از 60 سال</a:t>
            </a:r>
          </a:p>
          <a:p>
            <a:pPr algn="r" rtl="1"/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ناهماهنگی گروه خونی</a:t>
            </a:r>
          </a:p>
          <a:p>
            <a:pPr marL="0" indent="0">
              <a:buNone/>
            </a:pP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3034145" y="3586369"/>
            <a:ext cx="5835249" cy="2068159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فشار اکسیژن پایین خون</a:t>
            </a: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عدم </a:t>
            </a: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تطابق وزن و/یا سایز</a:t>
            </a: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بیلی روبین بالای اهدا کننده</a:t>
            </a: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بستری بیشتر از 7 روز در 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ICU </a:t>
            </a:r>
            <a:endParaRPr lang="fa-IR" sz="2400" b="1" dirty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/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دوپامین </a:t>
            </a:r>
            <a:r>
              <a:rPr lang="fa-IR" sz="2400" b="1" dirty="0">
                <a:solidFill>
                  <a:srgbClr val="626264"/>
                </a:solidFill>
                <a:cs typeface="B Nazanin" panose="00000400000000000000" pitchFamily="2" charset="-78"/>
              </a:rPr>
              <a:t>بیشتر از 20 میکروگرم به ازای هر کیلوگرم</a:t>
            </a:r>
          </a:p>
          <a:p>
            <a:pPr algn="r" rtl="1"/>
            <a:endParaRPr lang="fa-IR" sz="2000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marL="0" indent="0">
              <a:buNone/>
            </a:pPr>
            <a:endParaRPr lang="en-US" sz="2200" dirty="0" smtClean="0">
              <a:cs typeface="B Nazanin" panose="00000400000000000000" pitchFamily="2" charset="-78"/>
            </a:endParaRPr>
          </a:p>
          <a:p>
            <a:pPr marL="0" indent="0" algn="r" rtl="1">
              <a:buNone/>
            </a:pPr>
            <a:endParaRPr lang="fa-IR" sz="2200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2726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" t="5406" r="50060" b="16216"/>
          <a:stretch/>
        </p:blipFill>
        <p:spPr>
          <a:xfrm>
            <a:off x="623453" y="1402855"/>
            <a:ext cx="4114800" cy="28411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3288" y="2553276"/>
            <a:ext cx="3816277" cy="540327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استئاتوز (کبد چرب)</a:t>
            </a:r>
            <a:endParaRPr lang="fa-IR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10452" y="1324263"/>
            <a:ext cx="9205693" cy="5305287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algn="r" rtl="1">
              <a:lnSpc>
                <a:spcPct val="120000"/>
              </a:lnSpc>
            </a:pPr>
            <a:r>
              <a:rPr lang="fa-IR" sz="26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علل استئاتوز ماکرو – وزیکولار:</a:t>
            </a:r>
          </a:p>
          <a:p>
            <a:pPr lvl="2" algn="r" rtl="1">
              <a:lnSpc>
                <a:spcPct val="120000"/>
              </a:lnSpc>
            </a:pPr>
            <a:r>
              <a:rPr lang="fa-IR" sz="26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چاقی</a:t>
            </a:r>
          </a:p>
          <a:p>
            <a:pPr lvl="2" algn="r" rtl="1">
              <a:lnSpc>
                <a:spcPct val="120000"/>
              </a:lnSpc>
            </a:pPr>
            <a:r>
              <a:rPr lang="fa-IR" sz="26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سن بالا</a:t>
            </a:r>
          </a:p>
          <a:p>
            <a:pPr lvl="2" algn="r" rtl="1">
              <a:lnSpc>
                <a:spcPct val="120000"/>
              </a:lnSpc>
            </a:pPr>
            <a:r>
              <a:rPr lang="fa-IR" sz="26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دیابت تیپ 2</a:t>
            </a:r>
          </a:p>
          <a:p>
            <a:pPr lvl="2" algn="r" rtl="1">
              <a:lnSpc>
                <a:spcPct val="120000"/>
              </a:lnSpc>
            </a:pPr>
            <a:r>
              <a:rPr lang="fa-IR" sz="26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مصرف مزمن الکل</a:t>
            </a:r>
          </a:p>
          <a:p>
            <a:pPr algn="r" rtl="1">
              <a:lnSpc>
                <a:spcPct val="120000"/>
              </a:lnSpc>
            </a:pPr>
            <a:r>
              <a:rPr lang="fa-IR" sz="2600" b="1" dirty="0">
                <a:solidFill>
                  <a:srgbClr val="92D050"/>
                </a:solidFill>
                <a:cs typeface="B Nazanin" panose="00000400000000000000" pitchFamily="2" charset="-78"/>
              </a:rPr>
              <a:t>درجه بندی:</a:t>
            </a:r>
          </a:p>
          <a:p>
            <a:pPr marL="914400" lvl="2" indent="0" algn="l">
              <a:lnSpc>
                <a:spcPct val="120000"/>
              </a:lnSpc>
              <a:buNone/>
            </a:pPr>
            <a:r>
              <a:rPr lang="fa-IR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low</a:t>
            </a:r>
            <a:r>
              <a:rPr lang="en-US" sz="3100" dirty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(%5-15), mild(%15-30), moderate(%</a:t>
            </a:r>
            <a:r>
              <a:rPr lang="en-US" sz="3100" dirty="0" smtClean="0">
                <a:solidFill>
                  <a:srgbClr val="002060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30-60, severe(&gt;%60)</a:t>
            </a:r>
          </a:p>
          <a:p>
            <a:pPr lvl="1"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پیوند کبدهای با استئاتوز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low</a:t>
            </a:r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 و 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mild</a:t>
            </a:r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 اگر ریسک فاکتور دیگری وجود نداشته باشد نتایج قابل قبولی دارند ولی دو درجه بعدی شدیداً پرخطرند</a:t>
            </a:r>
          </a:p>
          <a:p>
            <a:pPr lvl="1" algn="r" rtl="1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fa-IR" sz="2800" dirty="0" smtClean="0">
                <a:solidFill>
                  <a:schemeClr val="tx2">
                    <a:lumMod val="50000"/>
                  </a:schemeClr>
                </a:solidFill>
                <a:cs typeface="B Nazanin" panose="00000400000000000000" pitchFamily="2" charset="-78"/>
              </a:rPr>
              <a:t>بیوپسی برای فهمیدن درجه استئاتوز ضروری است. 16% از کبدهایی که به علت چاقی اهدا کننده یا استئاتوز در سونوگرافی رد شدند در بیوپسی قابل استفاده بودند </a:t>
            </a:r>
          </a:p>
          <a:p>
            <a:pPr lvl="1" algn="r" rtl="1">
              <a:lnSpc>
                <a:spcPct val="120000"/>
              </a:lnSpc>
              <a:buNone/>
            </a:pPr>
            <a:endParaRPr lang="en-US" sz="2200" dirty="0">
              <a:solidFill>
                <a:schemeClr val="tx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404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27" y="1814945"/>
            <a:ext cx="2126673" cy="623455"/>
          </a:xfrm>
        </p:spPr>
        <p:txBody>
          <a:bodyPr>
            <a:noAutofit/>
          </a:bodyPr>
          <a:lstStyle/>
          <a:p>
            <a:r>
              <a:rPr lang="fa-IR" sz="3600" dirty="0" smtClean="0">
                <a:solidFill>
                  <a:srgbClr val="00AAEE"/>
                </a:solidFill>
                <a:cs typeface="B Nazanin" panose="00000400000000000000" pitchFamily="2" charset="-78"/>
              </a:rPr>
              <a:t>قلب</a:t>
            </a:r>
            <a:endParaRPr lang="fa-IR" sz="3200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298039" y="2745180"/>
            <a:ext cx="6028674" cy="220287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ممنوعیت های مطلق استفاده از قلب:</a:t>
            </a:r>
            <a:endParaRPr lang="en-US" sz="2400" b="1" dirty="0" smtClean="0">
              <a:solidFill>
                <a:srgbClr val="92D050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هر نوع صدمه ساختاری به قلب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(نقایص دریچه ای، بیماری شدید</a:t>
            </a:r>
            <a:r>
              <a:rPr lang="en-US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 </a:t>
            </a: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کرونر، کاردیومیوپاتی </a:t>
            </a:r>
            <a:r>
              <a:rPr lang="fa-IR" sz="20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)</a:t>
            </a:r>
          </a:p>
          <a:p>
            <a:pPr algn="r" rtl="1">
              <a:buNone/>
            </a:pPr>
            <a:endParaRPr lang="en-US" sz="2200" dirty="0" smtClean="0"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8" r="20157"/>
          <a:stretch/>
        </p:blipFill>
        <p:spPr>
          <a:xfrm>
            <a:off x="1555531" y="1814945"/>
            <a:ext cx="2366407" cy="408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22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6182" y="1383734"/>
            <a:ext cx="1814945" cy="866913"/>
          </a:xfrm>
        </p:spPr>
        <p:txBody>
          <a:bodyPr>
            <a:normAutofit/>
          </a:bodyPr>
          <a:lstStyle/>
          <a:p>
            <a:r>
              <a:rPr lang="fa-IR" dirty="0" smtClean="0">
                <a:solidFill>
                  <a:srgbClr val="00AAEE"/>
                </a:solidFill>
                <a:cs typeface="B Nazanin" panose="00000400000000000000" pitchFamily="2" charset="-78"/>
              </a:rPr>
              <a:t>ریه</a:t>
            </a:r>
            <a:endParaRPr lang="fa-IR" dirty="0">
              <a:solidFill>
                <a:srgbClr val="00AAEE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661895" y="2338456"/>
            <a:ext cx="9829800" cy="46206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lnSpc>
                <a:spcPct val="100000"/>
              </a:lnSpc>
              <a:buNone/>
            </a:pPr>
            <a:r>
              <a:rPr lang="fa-IR" b="1" dirty="0" smtClean="0">
                <a:solidFill>
                  <a:srgbClr val="92D050"/>
                </a:solidFill>
                <a:cs typeface="B Nazanin" panose="00000400000000000000" pitchFamily="2" charset="-78"/>
              </a:rPr>
              <a:t>ممنوعیت های مطلق اهدای ریه:</a:t>
            </a:r>
          </a:p>
          <a:p>
            <a:pPr marL="0" indent="0" algn="r" rtl="1">
              <a:lnSpc>
                <a:spcPct val="100000"/>
              </a:lnSpc>
              <a:buNone/>
            </a:pPr>
            <a:endParaRPr lang="en-US" b="1" dirty="0">
              <a:solidFill>
                <a:srgbClr val="92D050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صدمه ساختاری به ریه به واسطه تروما (کانتوژن)، 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بیماری مزمن ریه و </a:t>
            </a:r>
          </a:p>
          <a:p>
            <a:pPr marL="0" indent="0" algn="r" rtl="1">
              <a:lnSpc>
                <a:spcPct val="100000"/>
              </a:lnSpc>
              <a:buNone/>
            </a:pPr>
            <a:r>
              <a:rPr lang="fa-IR" sz="2400" b="1" dirty="0" smtClean="0">
                <a:solidFill>
                  <a:srgbClr val="626264"/>
                </a:solidFill>
                <a:cs typeface="B Nazanin" panose="00000400000000000000" pitchFamily="2" charset="-78"/>
              </a:rPr>
              <a:t>عفونت حاد ریوی</a:t>
            </a:r>
            <a:endParaRPr lang="en-US" sz="2400" b="1" dirty="0" smtClean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l" rtl="0">
              <a:lnSpc>
                <a:spcPct val="100000"/>
              </a:lnSpc>
              <a:buNone/>
            </a:pPr>
            <a:endParaRPr lang="en-US" sz="2200" dirty="0" smtClean="0">
              <a:cs typeface="B Nazanin" panose="00000400000000000000" pitchFamily="2" charset="-7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95" y="1254360"/>
            <a:ext cx="4744458" cy="500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90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326271"/>
            <a:ext cx="9371949" cy="1183566"/>
          </a:xfrm>
        </p:spPr>
        <p:txBody>
          <a:bodyPr>
            <a:normAutofit/>
          </a:bodyPr>
          <a:lstStyle/>
          <a:p>
            <a:pPr algn="r"/>
            <a:r>
              <a:rPr lang="fa-IR" sz="3200" dirty="0" smtClean="0">
                <a:solidFill>
                  <a:srgbClr val="4DC8F4"/>
                </a:solidFill>
                <a:cs typeface="B Nazanin" panose="00000400000000000000" pitchFamily="2" charset="-78"/>
              </a:rPr>
              <a:t>نتیجه گیری:</a:t>
            </a:r>
            <a:endParaRPr lang="fa-IR" sz="3200" dirty="0">
              <a:solidFill>
                <a:srgbClr val="4DC8F4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740782" y="2057400"/>
            <a:ext cx="10896600" cy="462068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fa-IR" sz="2200" b="1" dirty="0">
                <a:solidFill>
                  <a:srgbClr val="8DC04B"/>
                </a:solidFill>
                <a:cs typeface="B Nazanin" panose="00000400000000000000" pitchFamily="2" charset="-78"/>
              </a:rPr>
              <a:t>ممنوعیت </a:t>
            </a:r>
            <a:r>
              <a:rPr lang="fa-IR" sz="2200" b="1" dirty="0" smtClean="0">
                <a:solidFill>
                  <a:srgbClr val="8DC04B"/>
                </a:solidFill>
                <a:cs typeface="B Nazanin" panose="00000400000000000000" pitchFamily="2" charset="-78"/>
              </a:rPr>
              <a:t>اهدای </a:t>
            </a:r>
            <a:r>
              <a:rPr lang="fa-IR" sz="2200" b="1" dirty="0">
                <a:solidFill>
                  <a:srgbClr val="8DC04B"/>
                </a:solidFill>
                <a:cs typeface="B Nazanin" panose="00000400000000000000" pitchFamily="2" charset="-78"/>
              </a:rPr>
              <a:t>اعضاءفقط 5 مورد میباشد </a:t>
            </a: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برخی از تومورهای مغزی و غیر </a:t>
            </a:r>
            <a:r>
              <a:rPr lang="fa-IR" sz="2200" dirty="0" smtClean="0">
                <a:solidFill>
                  <a:srgbClr val="626264"/>
                </a:solidFill>
                <a:cs typeface="B Nazanin" panose="00000400000000000000" pitchFamily="2" charset="-78"/>
              </a:rPr>
              <a:t>مغزی</a:t>
            </a:r>
            <a:endParaRPr lang="fa-IR" sz="2200" dirty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عفونتها:</a:t>
            </a:r>
            <a:endParaRPr lang="en-US" sz="2200" dirty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عفونت منتشر کنترل نشده</a:t>
            </a:r>
            <a:endParaRPr lang="en-US" sz="2200" dirty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برخی از عفونتهای موضعی فعال مانند سل، انسفالوپاتی های ویروسی، عفونتهای مقاوم</a:t>
            </a:r>
            <a:r>
              <a:rPr lang="en-US" sz="2200" dirty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HIV, HCV </a:t>
            </a:r>
            <a:r>
              <a:rPr lang="fa-IR" sz="2200" dirty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 </a:t>
            </a:r>
            <a:r>
              <a:rPr lang="fa-IR" sz="2200" dirty="0">
                <a:solidFill>
                  <a:srgbClr val="626264"/>
                </a:solidFill>
                <a:cs typeface="B Nazanin" panose="00000400000000000000" pitchFamily="2" charset="-78"/>
              </a:rPr>
              <a:t>(به جز شرایط خاص)</a:t>
            </a:r>
            <a:endParaRPr lang="en-US" sz="2200" dirty="0">
              <a:solidFill>
                <a:srgbClr val="626264"/>
              </a:solidFill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200" dirty="0" smtClean="0">
                <a:solidFill>
                  <a:srgbClr val="626264"/>
                </a:solidFill>
                <a:latin typeface="Times New Roman" panose="02020603050405020304" pitchFamily="18" charset="0"/>
                <a:cs typeface="B Nazanin" panose="00000400000000000000" pitchFamily="2" charset="-78"/>
              </a:rPr>
              <a:t>Creutzfeldt-Jakob</a:t>
            </a:r>
            <a:endParaRPr lang="en-US" sz="2200" b="1" dirty="0">
              <a:solidFill>
                <a:srgbClr val="8DC04B"/>
              </a:solidFill>
              <a:latin typeface="Times New Roman" panose="02020603050405020304" pitchFamily="18" charset="0"/>
              <a:cs typeface="B Nazanin" panose="00000400000000000000" pitchFamily="2" charset="-78"/>
            </a:endParaRPr>
          </a:p>
          <a:p>
            <a:pPr algn="r" rtl="1">
              <a:lnSpc>
                <a:spcPct val="150000"/>
              </a:lnSpc>
              <a:buNone/>
            </a:pPr>
            <a:r>
              <a:rPr lang="fa-IR" sz="2200" b="1" dirty="0">
                <a:solidFill>
                  <a:srgbClr val="8DC04B"/>
                </a:solidFill>
                <a:cs typeface="B Nazanin" panose="00000400000000000000" pitchFamily="2" charset="-78"/>
              </a:rPr>
              <a:t>انتخاب  ارگان  بر عهده  گروه گیرنده و مسول تخصیص عضو می باشد.</a:t>
            </a:r>
            <a:endParaRPr lang="en-US" sz="2200" b="1" dirty="0">
              <a:solidFill>
                <a:srgbClr val="8DC04B"/>
              </a:solidFill>
              <a:cs typeface="B Nazanin" panose="00000400000000000000" pitchFamily="2" charset="-7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15" b="18819"/>
          <a:stretch/>
        </p:blipFill>
        <p:spPr>
          <a:xfrm rot="21284748">
            <a:off x="1046599" y="1938405"/>
            <a:ext cx="5344176" cy="241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8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22081"/>
            <a:ext cx="10364451" cy="1596177"/>
          </a:xfrm>
        </p:spPr>
        <p:txBody>
          <a:bodyPr>
            <a:normAutofit/>
          </a:bodyPr>
          <a:lstStyle/>
          <a:p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دستورالعمل شماره 1-اهدا و پیوند اعضا در زمان شیوع ویروس </a:t>
            </a:r>
            <a:r>
              <a:rPr lang="fa-IR" sz="3200" dirty="0" err="1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/>
            </a:r>
            <a:b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1398/12/7</a:t>
            </a:r>
            <a:endParaRPr lang="en-US" sz="32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914400" y="2469553"/>
            <a:ext cx="10751754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rtl="1">
              <a:lnSpc>
                <a:spcPct val="15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اهداکنندگان </a:t>
            </a:r>
            <a:r>
              <a:rPr lang="fa-IR" sz="2000" b="1" dirty="0">
                <a:cs typeface="B Nazanin" panose="00000400000000000000" pitchFamily="2" charset="-78"/>
              </a:rPr>
              <a:t>مرگ مغزی با سابقه تماس جدی با بیمار مشکوک یا اثبات شده طی دو هفته اخیر از لیست اهدا </a:t>
            </a:r>
            <a:r>
              <a:rPr lang="fa-IR" sz="2000" b="1" dirty="0" smtClean="0">
                <a:cs typeface="B Nazanin" panose="00000400000000000000" pitchFamily="2" charset="-78"/>
              </a:rPr>
              <a:t>حذف </a:t>
            </a:r>
            <a:r>
              <a:rPr lang="fa-IR" sz="2000" b="1" dirty="0">
                <a:cs typeface="B Nazanin" panose="00000400000000000000" pitchFamily="2" charset="-78"/>
              </a:rPr>
              <a:t>شوند.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کلیه بیماران مرگ مغزی باید از نظر ابتلا به عفونت تنفسی اخیر بررسی و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اهداکنندگان مرگ مغزی با سابقه تماس جدی با بیمار مشکوک یا اثبات شده بیش از دو هفته </a:t>
            </a:r>
            <a:r>
              <a:rPr lang="fa-IR" sz="2000" b="1" dirty="0" smtClean="0">
                <a:cs typeface="B Nazanin" panose="00000400000000000000" pitchFamily="2" charset="-78"/>
              </a:rPr>
              <a:t>اخیر، </a:t>
            </a:r>
            <a:r>
              <a:rPr lang="fa-IR" sz="2000" b="1" dirty="0">
                <a:cs typeface="B Nazanin" panose="00000400000000000000" pitchFamily="2" charset="-78"/>
              </a:rPr>
              <a:t>اهداکننده مرزی </a:t>
            </a:r>
            <a:endParaRPr lang="fa-IR" sz="2000" b="1" dirty="0" smtClean="0">
              <a:cs typeface="B Nazanin" panose="00000400000000000000" pitchFamily="2" charset="-78"/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تلقی و </a:t>
            </a:r>
            <a:r>
              <a:rPr lang="fa-IR" sz="2000" b="1" dirty="0">
                <a:cs typeface="B Nazanin" panose="00000400000000000000" pitchFamily="2" charset="-78"/>
              </a:rPr>
              <a:t>برای پیوندهای  اورژانس </a:t>
            </a:r>
            <a:r>
              <a:rPr lang="fa-IR" sz="2000" b="1" dirty="0" smtClean="0">
                <a:cs typeface="B Nazanin" panose="00000400000000000000" pitchFamily="2" charset="-78"/>
              </a:rPr>
              <a:t>استفاده شوند  </a:t>
            </a:r>
            <a:r>
              <a:rPr lang="fa-IR" sz="2000" b="1" dirty="0">
                <a:cs typeface="B Nazanin" panose="00000400000000000000" pitchFamily="2" charset="-78"/>
              </a:rPr>
              <a:t>و قبل از </a:t>
            </a:r>
            <a:r>
              <a:rPr lang="fa-IR" sz="2000" b="1" dirty="0" smtClean="0">
                <a:cs typeface="B Nazanin" panose="00000400000000000000" pitchFamily="2" charset="-78"/>
              </a:rPr>
              <a:t>اقدامی </a:t>
            </a:r>
            <a:r>
              <a:rPr lang="fa-IR" sz="2000" b="1" dirty="0">
                <a:cs typeface="B Nazanin" panose="00000400000000000000" pitchFamily="2" charset="-78"/>
              </a:rPr>
              <a:t>به مرکز مدیریت پیوند و درمان بیماریها  اطلاع </a:t>
            </a:r>
            <a:r>
              <a:rPr lang="fa-IR" sz="2000" b="1" dirty="0" smtClean="0">
                <a:cs typeface="B Nazanin" panose="00000400000000000000" pitchFamily="2" charset="-78"/>
              </a:rPr>
              <a:t>داده </a:t>
            </a:r>
            <a:r>
              <a:rPr lang="fa-IR" sz="2000" b="1" dirty="0">
                <a:cs typeface="B Nazanin" panose="00000400000000000000" pitchFamily="2" charset="-78"/>
              </a:rPr>
              <a:t>شود 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5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پرسنل پزشکی با علایم مشکوک و یا مبتلا به </a:t>
            </a:r>
            <a:r>
              <a:rPr lang="en-US" sz="2000" b="1" dirty="0" err="1">
                <a:cs typeface="B Nazanin" panose="00000400000000000000" pitchFamily="2" charset="-78"/>
              </a:rPr>
              <a:t>Covid</a:t>
            </a:r>
            <a:r>
              <a:rPr lang="en-US" sz="2000" b="1" dirty="0">
                <a:cs typeface="B Nazanin" panose="00000400000000000000" pitchFamily="2" charset="-78"/>
              </a:rPr>
              <a:t>- 2019</a:t>
            </a:r>
            <a:r>
              <a:rPr lang="fa-IR" sz="2000" b="1" dirty="0">
                <a:cs typeface="B Nazanin" panose="00000400000000000000" pitchFamily="2" charset="-78"/>
              </a:rPr>
              <a:t> از ویزیت و تماس با اهداکنندگان پرهیز نمایند. 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8064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1057254" y="-914400"/>
            <a:ext cx="58965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you for your attention</a:t>
            </a:r>
          </a:p>
          <a:p>
            <a:endParaRPr lang="en-US" sz="3600" dirty="0">
              <a:solidFill>
                <a:schemeClr val="bg1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-381000" y="-152400"/>
            <a:ext cx="13501255" cy="7026322"/>
            <a:chOff x="-381000" y="-152400"/>
            <a:chExt cx="13501255" cy="702632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63" r="9845"/>
            <a:stretch/>
          </p:blipFill>
          <p:spPr>
            <a:xfrm>
              <a:off x="-381000" y="-152400"/>
              <a:ext cx="13335000" cy="7026322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" y="3360761"/>
              <a:ext cx="4953000" cy="3245304"/>
            </a:xfrm>
            <a:prstGeom prst="rect">
              <a:avLst/>
            </a:prstGeom>
            <a:effectLst>
              <a:softEdge rad="635000"/>
            </a:effectLst>
          </p:spPr>
        </p:pic>
        <p:sp>
          <p:nvSpPr>
            <p:cNvPr id="9" name="Rectangle 8"/>
            <p:cNvSpPr/>
            <p:nvPr/>
          </p:nvSpPr>
          <p:spPr>
            <a:xfrm>
              <a:off x="1905000" y="381000"/>
              <a:ext cx="9067800" cy="6718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rtl="1">
                <a:lnSpc>
                  <a:spcPct val="150000"/>
                </a:lnSpc>
                <a:spcAft>
                  <a:spcPts val="800"/>
                </a:spcAft>
              </a:pPr>
              <a:endParaRPr lang="en-US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+mj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62455" y="2206599"/>
              <a:ext cx="52578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ممنون از </a:t>
              </a:r>
            </a:p>
            <a:p>
              <a:pPr algn="ctr"/>
              <a:r>
                <a:rPr lang="fa-IR" sz="7200" b="1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accent5"/>
                  </a:solidFill>
                  <a:effectLst>
                    <a:glow rad="228600">
                      <a:schemeClr val="accent2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</a:rPr>
                <a:t>توجه شما</a:t>
              </a:r>
              <a:endPara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319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03" y="1657609"/>
            <a:ext cx="10364451" cy="974756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دستورالعمل شماره2-اهدا و پیوند اعضا در زمان شیوع ویروس 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b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1398/12/21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860233" y="2734147"/>
            <a:ext cx="10515600" cy="4378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با </a:t>
            </a:r>
            <a:r>
              <a:rPr lang="fa-IR" sz="2000" b="1" dirty="0">
                <a:cs typeface="B Nazanin" panose="00000400000000000000" pitchFamily="2" charset="-78"/>
              </a:rPr>
              <a:t>توجه به شرایط شیوع کرونا در کشور در حال حاضر در استانهای تهران، قم،گیلان، مازندران، اصفهان، اراک، خوزستان و یزد اهدا اعضاء تا اطلاع ثانوی  ممنوع می باشد و در سایر استانها در صورت وجود اهدا کننده اول با شماره تخصیص وزارت متبوع تماس حاصل فرمایید  و در صورت داشتن گیرنده اورژانس، اقدام به رضایت گیری شود . </a:t>
            </a:r>
            <a:endParaRPr lang="en-US" sz="2000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ar-SA" sz="2000" b="1" dirty="0" smtClean="0">
                <a:cs typeface="B Nazanin" panose="00000400000000000000" pitchFamily="2" charset="-78"/>
              </a:rPr>
              <a:t>برای </a:t>
            </a:r>
            <a:r>
              <a:rPr lang="ar-SA" sz="2000" b="1" dirty="0">
                <a:cs typeface="B Nazanin" panose="00000400000000000000" pitchFamily="2" charset="-78"/>
              </a:rPr>
              <a:t>تمامی  اهدا کنندگان </a:t>
            </a:r>
            <a:r>
              <a:rPr lang="en-US" sz="2000" b="1" dirty="0">
                <a:cs typeface="B Nazanin" panose="00000400000000000000" pitchFamily="2" charset="-78"/>
              </a:rPr>
              <a:t>chest –</a:t>
            </a:r>
            <a:r>
              <a:rPr lang="en-US" sz="2000" b="1" dirty="0" err="1">
                <a:cs typeface="B Nazanin" panose="00000400000000000000" pitchFamily="2" charset="-78"/>
              </a:rPr>
              <a:t>Xray</a:t>
            </a: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و حتما </a:t>
            </a:r>
            <a:r>
              <a:rPr lang="en-US" sz="2000" b="1" dirty="0">
                <a:cs typeface="B Nazanin" panose="00000400000000000000" pitchFamily="2" charset="-78"/>
              </a:rPr>
              <a:t>Chest CT Scan </a:t>
            </a:r>
            <a:r>
              <a:rPr lang="fa-IR" sz="2000" b="1" dirty="0">
                <a:cs typeface="B Nazanin" panose="00000400000000000000" pitchFamily="2" charset="-78"/>
              </a:rPr>
              <a:t> انجام شود.</a:t>
            </a:r>
            <a:endParaRPr lang="en-US" sz="2000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برای تمامی اهدا </a:t>
            </a:r>
            <a:r>
              <a:rPr lang="fa-IR" sz="2000" b="1" dirty="0" err="1">
                <a:cs typeface="B Nazanin" panose="00000400000000000000" pitchFamily="2" charset="-78"/>
              </a:rPr>
              <a:t>کنندگان</a:t>
            </a:r>
            <a:r>
              <a:rPr lang="fa-IR" sz="2000" b="1" dirty="0">
                <a:cs typeface="B Nazanin" panose="00000400000000000000" pitchFamily="2" charset="-78"/>
              </a:rPr>
              <a:t>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SPo2 </a:t>
            </a:r>
            <a:r>
              <a:rPr lang="fa-IR" sz="2000" b="1" dirty="0">
                <a:cs typeface="B Nazanin" panose="00000400000000000000" pitchFamily="2" charset="-78"/>
              </a:rPr>
              <a:t>پایین تر از 93درصد همراه عکس ریه مشکوک </a:t>
            </a:r>
            <a:r>
              <a:rPr lang="fa-IR" sz="2000" b="1" dirty="0" err="1">
                <a:cs typeface="B Nazanin" panose="00000400000000000000" pitchFamily="2" charset="-78"/>
              </a:rPr>
              <a:t>نمی</a:t>
            </a:r>
            <a:r>
              <a:rPr lang="fa-IR" sz="2000" b="1" dirty="0">
                <a:cs typeface="B Nazanin" panose="00000400000000000000" pitchFamily="2" charset="-78"/>
              </a:rPr>
              <a:t> تواند اهدا کننده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>
              <a:lnSpc>
                <a:spcPct val="100000"/>
              </a:lnSpc>
            </a:pPr>
            <a:r>
              <a:rPr lang="fa-IR" sz="2000" b="1" dirty="0" err="1">
                <a:cs typeface="B Nazanin" panose="00000400000000000000" pitchFamily="2" charset="-78"/>
              </a:rPr>
              <a:t>لنفوپنی</a:t>
            </a:r>
            <a:r>
              <a:rPr lang="fa-IR" sz="2000" b="1" dirty="0">
                <a:cs typeface="B Nazanin" panose="00000400000000000000" pitchFamily="2" charset="-78"/>
              </a:rPr>
              <a:t> زیر 1100در اهدا کننده  با نظر متخصص عفونی می تواند اهدا کننده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marL="0" lvl="0" indent="0" algn="r" rtl="1">
              <a:lnSpc>
                <a:spcPct val="100000"/>
              </a:lnSpc>
              <a:buNone/>
            </a:pPr>
            <a:r>
              <a:rPr lang="fa-IR" sz="2000" b="1" dirty="0" smtClean="0">
                <a:cs typeface="B Nazanin" panose="00000400000000000000" pitchFamily="2" charset="-78"/>
              </a:rPr>
              <a:t> </a:t>
            </a:r>
            <a:endParaRPr lang="en-US" sz="2000" b="1" dirty="0">
              <a:cs typeface="B Nazanin" panose="00000400000000000000" pitchFamily="2" charset="-78"/>
            </a:endParaRPr>
          </a:p>
          <a:p>
            <a:endParaRPr lang="en-US" sz="2000" b="1" dirty="0">
              <a:cs typeface="B Nazanin" panose="00000400000000000000" pitchFamily="2" charset="-78"/>
            </a:endParaRPr>
          </a:p>
          <a:p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54933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3157" y="1588335"/>
            <a:ext cx="10364451" cy="1596177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دستورالعمل شماره2-اهدا و پیوند اعضا در زمان شیوع ویروس </a:t>
            </a:r>
            <a:r>
              <a:rPr lang="fa-IR" sz="3200" dirty="0" err="1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/>
            </a:r>
            <a:b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>
                <a:solidFill>
                  <a:srgbClr val="00B0F0"/>
                </a:solidFill>
                <a:cs typeface="B Nazanin" panose="00000400000000000000" pitchFamily="2" charset="-78"/>
              </a:rPr>
              <a:t>21/12/1398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561735" y="2858837"/>
            <a:ext cx="10965873" cy="43780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کلیه </a:t>
            </a:r>
            <a:r>
              <a:rPr lang="fa-IR" sz="2000" b="1" dirty="0">
                <a:cs typeface="B Nazanin" panose="00000400000000000000" pitchFamily="2" charset="-78"/>
              </a:rPr>
              <a:t>اهداکنندگان مشکوک و یا اثبات شده از لیست اهدای اعضا حذف شوند.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اهداکنندگان مرگ مغزی با سابقه تماس جدی با بیمار مشکوک یا اثبات شده طی دو هفته اخیر از لیست اهدا حذف شوند.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0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کلیه بیماران مرگ مغزی باید از نظر ابتلا به عفونت تنفسی اخیر بررسی و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اهداکنندگان مرگ مغزی با سابقه تماس جدی با بیمار مشکوک یا اثبات شده بیش از دو هفته اخیر </a:t>
            </a:r>
            <a:r>
              <a:rPr lang="fa-IR" sz="2000" b="1" dirty="0" err="1">
                <a:cs typeface="B Nazanin" panose="00000400000000000000" pitchFamily="2" charset="-78"/>
              </a:rPr>
              <a:t>اهداکننده</a:t>
            </a:r>
            <a:r>
              <a:rPr lang="fa-IR" sz="2000" b="1" dirty="0">
                <a:cs typeface="B Nazanin" panose="00000400000000000000" pitchFamily="2" charset="-78"/>
              </a:rPr>
              <a:t> مرزی تلقی شوند و برای پیوندهای  اورژانس استفاده  و قبل از هرگونه اقدامی به مرکز مدیریت پیوند و درمان بیماریها  اطلاع داده شود 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0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پرسنل پزشکی با علایم مشکوک و یا مبتلا به </a:t>
            </a:r>
            <a:r>
              <a:rPr lang="en-US" sz="2000" b="1" dirty="0" err="1">
                <a:cs typeface="B Nazanin" panose="00000400000000000000" pitchFamily="2" charset="-78"/>
              </a:rPr>
              <a:t>Covid</a:t>
            </a:r>
            <a:r>
              <a:rPr lang="en-US" sz="2000" b="1" dirty="0">
                <a:cs typeface="B Nazanin" panose="00000400000000000000" pitchFamily="2" charset="-78"/>
              </a:rPr>
              <a:t>- 2019</a:t>
            </a:r>
            <a:r>
              <a:rPr lang="fa-IR" sz="2000" b="1" dirty="0">
                <a:cs typeface="B Nazanin" panose="00000400000000000000" pitchFamily="2" charset="-78"/>
              </a:rPr>
              <a:t> از ویزیت و تماس با اهداکنندگان پرهیز نمایند. </a:t>
            </a:r>
            <a:endParaRPr lang="en-US" sz="2000" b="1" dirty="0">
              <a:cs typeface="B Nazanin" panose="00000400000000000000" pitchFamily="2" charset="-78"/>
            </a:endParaRPr>
          </a:p>
          <a:p>
            <a:endParaRPr lang="en-US" sz="2000" b="1" dirty="0">
              <a:cs typeface="B Nazanin" panose="00000400000000000000" pitchFamily="2" charset="-78"/>
            </a:endParaRPr>
          </a:p>
          <a:p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83486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4869" y="1743631"/>
            <a:ext cx="10515600" cy="902588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دستوالعمل شماره 3-اهدا و پیوند اعضا در زمان شیوع ویروس 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b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1399/2/2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63236" y="2794337"/>
            <a:ext cx="11346873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با توجه به شرایط شیوع </a:t>
            </a:r>
            <a:r>
              <a:rPr lang="fa-IR" sz="2000" b="1" dirty="0" err="1">
                <a:cs typeface="B Nazanin" panose="00000400000000000000" pitchFamily="2" charset="-78"/>
              </a:rPr>
              <a:t>کرونا</a:t>
            </a:r>
            <a:r>
              <a:rPr lang="fa-IR" sz="2000" b="1" dirty="0">
                <a:cs typeface="B Nazanin" panose="00000400000000000000" pitchFamily="2" charset="-78"/>
              </a:rPr>
              <a:t> در کشور، درصورت وجود اهدا کننده اول با شماره تخصیص وزارت متبوع تماس حاصل فرمایید  و در صورت داشتن گیرنده اقدام به </a:t>
            </a:r>
            <a:r>
              <a:rPr lang="ar-SA" sz="2000" b="1" dirty="0">
                <a:cs typeface="B Nazanin" panose="00000400000000000000" pitchFamily="2" charset="-78"/>
              </a:rPr>
              <a:t>برای تمامی  اهدا کنندگان </a:t>
            </a:r>
            <a:r>
              <a:rPr lang="en-US" sz="2000" b="1" dirty="0">
                <a:cs typeface="B Nazanin" panose="00000400000000000000" pitchFamily="2" charset="-78"/>
              </a:rPr>
              <a:t>Chest CT Scan </a:t>
            </a:r>
            <a:r>
              <a:rPr lang="fa-IR" sz="2000" b="1" dirty="0">
                <a:cs typeface="B Nazanin" panose="00000400000000000000" pitchFamily="2" charset="-78"/>
              </a:rPr>
              <a:t> انجام شود.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نمونه جهت تست </a:t>
            </a:r>
            <a:r>
              <a:rPr lang="en-US" sz="2000" b="1" dirty="0">
                <a:cs typeface="B Nazanin" panose="00000400000000000000" pitchFamily="2" charset="-78"/>
              </a:rPr>
              <a:t> PCR</a:t>
            </a:r>
            <a:r>
              <a:rPr lang="fa-IR" sz="2000" b="1" dirty="0">
                <a:cs typeface="B Nazanin" panose="00000400000000000000" pitchFamily="2" charset="-78"/>
              </a:rPr>
              <a:t>کووید-19 اهداکنندگان از طریق </a:t>
            </a:r>
            <a:r>
              <a:rPr lang="en-US" sz="2000" b="1" dirty="0">
                <a:cs typeface="B Nazanin" panose="00000400000000000000" pitchFamily="2" charset="-78"/>
              </a:rPr>
              <a:t>BAL </a:t>
            </a:r>
            <a:r>
              <a:rPr lang="fa-IR" sz="2000" b="1" dirty="0">
                <a:cs typeface="B Nazanin" panose="00000400000000000000" pitchFamily="2" charset="-78"/>
              </a:rPr>
              <a:t>یا </a:t>
            </a:r>
            <a:r>
              <a:rPr lang="fa-IR" sz="2000" b="1" dirty="0" err="1">
                <a:cs typeface="B Nazanin" panose="00000400000000000000" pitchFamily="2" charset="-78"/>
              </a:rPr>
              <a:t>اندوتراکیال</a:t>
            </a:r>
            <a:r>
              <a:rPr lang="fa-IR" sz="2000" b="1" dirty="0">
                <a:cs typeface="B Nazanin" panose="00000400000000000000" pitchFamily="2" charset="-78"/>
              </a:rPr>
              <a:t>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برای تمامی اهدا </a:t>
            </a:r>
            <a:r>
              <a:rPr lang="fa-IR" sz="2000" b="1" dirty="0" err="1">
                <a:cs typeface="B Nazanin" panose="00000400000000000000" pitchFamily="2" charset="-78"/>
              </a:rPr>
              <a:t>کنندگان</a:t>
            </a:r>
            <a:r>
              <a:rPr lang="fa-IR" sz="2000" b="1" dirty="0">
                <a:cs typeface="B Nazanin" panose="00000400000000000000" pitchFamily="2" charset="-78"/>
              </a:rPr>
              <a:t>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SPo2 </a:t>
            </a:r>
            <a:r>
              <a:rPr lang="fa-IR" sz="2000" b="1" dirty="0">
                <a:cs typeface="B Nazanin" panose="00000400000000000000" pitchFamily="2" charset="-78"/>
              </a:rPr>
              <a:t>پایین تر از 93درصد همراه عکس ریه مشکوک </a:t>
            </a:r>
            <a:r>
              <a:rPr lang="fa-IR" sz="2000" b="1" dirty="0" err="1">
                <a:cs typeface="B Nazanin" panose="00000400000000000000" pitchFamily="2" charset="-78"/>
              </a:rPr>
              <a:t>نمی</a:t>
            </a:r>
            <a:r>
              <a:rPr lang="fa-IR" sz="2000" b="1" dirty="0">
                <a:cs typeface="B Nazanin" panose="00000400000000000000" pitchFamily="2" charset="-78"/>
              </a:rPr>
              <a:t> تواند اهدا کننده باشد.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لنفوپنی زیر 1100در اهدا کننده  با نظر متخصص عفونی می تواند اهدا کننده باشد</a:t>
            </a:r>
            <a:r>
              <a:rPr lang="fa-IR" sz="2000" b="1" dirty="0" smtClean="0">
                <a:cs typeface="B Nazanin" panose="00000400000000000000" pitchFamily="2" charset="-78"/>
              </a:rPr>
              <a:t>.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628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887" y="1369557"/>
            <a:ext cx="10515600" cy="1325563"/>
          </a:xfrm>
        </p:spPr>
        <p:txBody>
          <a:bodyPr>
            <a:normAutofit/>
          </a:bodyPr>
          <a:lstStyle/>
          <a:p>
            <a:r>
              <a:rPr lang="fa-IR" sz="3200" dirty="0">
                <a:solidFill>
                  <a:srgbClr val="00B0F0"/>
                </a:solidFill>
                <a:cs typeface="B Nazanin" panose="00000400000000000000" pitchFamily="2" charset="-78"/>
              </a:rPr>
              <a:t>دستوالعمل شماره 3-اهدا و پیوند اعضا در زمان شیوع ویروس </a:t>
            </a:r>
            <a: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کرونا</a:t>
            </a:r>
            <a:br>
              <a:rPr lang="fa-IR" sz="3200" dirty="0" smtClean="0">
                <a:solidFill>
                  <a:srgbClr val="00B0F0"/>
                </a:solidFill>
                <a:cs typeface="B Nazanin" panose="00000400000000000000" pitchFamily="2" charset="-78"/>
              </a:rPr>
            </a:br>
            <a:r>
              <a:rPr lang="fa-IR" sz="2400" dirty="0" smtClean="0">
                <a:solidFill>
                  <a:srgbClr val="00B0F0"/>
                </a:solidFill>
                <a:cs typeface="B Nazanin" panose="00000400000000000000" pitchFamily="2" charset="-78"/>
              </a:rPr>
              <a:t>1399/2/2</a:t>
            </a:r>
            <a:endParaRPr lang="en-US" sz="2400" dirty="0">
              <a:solidFill>
                <a:srgbClr val="00B0F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35527" y="2420265"/>
            <a:ext cx="11346873" cy="3424107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 rtl="1">
              <a:lnSpc>
                <a:spcPct val="120000"/>
              </a:lnSpc>
            </a:pPr>
            <a:r>
              <a:rPr lang="fa-IR" sz="2000" b="1" dirty="0" smtClean="0">
                <a:cs typeface="B Nazanin" panose="00000400000000000000" pitchFamily="2" charset="-78"/>
              </a:rPr>
              <a:t>از </a:t>
            </a:r>
            <a:r>
              <a:rPr lang="fa-IR" sz="2000" b="1" dirty="0">
                <a:cs typeface="B Nazanin" panose="00000400000000000000" pitchFamily="2" charset="-78"/>
              </a:rPr>
              <a:t>اهداکنندگان مارژینال مانند سابقه فشار خون و دیابت، سن بالای 50 و...استفاده نگردد</a:t>
            </a:r>
            <a:r>
              <a:rPr lang="en-US" sz="2000" b="1" dirty="0">
                <a:cs typeface="B Nazanin" panose="00000400000000000000" pitchFamily="2" charset="-78"/>
              </a:rPr>
              <a:t>. </a:t>
            </a:r>
          </a:p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کلیه اهداکنندگان مشکوک و یا اثبات شده از لیست اهدای اعضا حذف شوند.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اهداکنندگان مرگ مغزی با سابقه تماس جدی با بیمار مشکوک یا اثبات شده طی دو هفته اخیر از لیست اهدا حذف شوند.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کلیه بیماران مرگ مغزی باید از نظر ابتلا به عفونت تنفسی اخیر بررسی و مشاوره عفونی انجام شود.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en-US" sz="2000" b="1" dirty="0">
                <a:cs typeface="B Nazanin" panose="00000400000000000000" pitchFamily="2" charset="-78"/>
              </a:rPr>
              <a:t> </a:t>
            </a:r>
            <a:r>
              <a:rPr lang="fa-IR" sz="2000" b="1" dirty="0">
                <a:cs typeface="B Nazanin" panose="00000400000000000000" pitchFamily="2" charset="-78"/>
              </a:rPr>
              <a:t>اهداکنندگان مرگ مغزی با سابقه تماس جدی با بیمار مشکوک یا اثبات شده بیش از دو هفته اخیر </a:t>
            </a:r>
            <a:r>
              <a:rPr lang="fa-IR" sz="2000" b="1" dirty="0" err="1">
                <a:cs typeface="B Nazanin" panose="00000400000000000000" pitchFamily="2" charset="-78"/>
              </a:rPr>
              <a:t>اهداکننده</a:t>
            </a:r>
            <a:r>
              <a:rPr lang="fa-IR" sz="2000" b="1" dirty="0">
                <a:cs typeface="B Nazanin" panose="00000400000000000000" pitchFamily="2" charset="-78"/>
              </a:rPr>
              <a:t> مرزی تلقی شوند و برای پیوندهای  اورژانس استفاده  و قبل از هرگونه اقدامی به مرکز مدیریت پیوند و درمان بیماریها  اطلاع داده شود . </a:t>
            </a:r>
            <a:endParaRPr lang="en-US" sz="2000" b="1" dirty="0">
              <a:cs typeface="B Nazanin" panose="00000400000000000000" pitchFamily="2" charset="-78"/>
            </a:endParaRPr>
          </a:p>
          <a:p>
            <a:pPr lvl="0" algn="r" rtl="1">
              <a:lnSpc>
                <a:spcPct val="120000"/>
              </a:lnSpc>
            </a:pPr>
            <a:r>
              <a:rPr lang="fa-IR" sz="2000" b="1" dirty="0">
                <a:cs typeface="B Nazanin" panose="00000400000000000000" pitchFamily="2" charset="-78"/>
              </a:rPr>
              <a:t>پرسنل پزشکی با علایم مشکوک و یا مبتلا به </a:t>
            </a:r>
            <a:r>
              <a:rPr lang="en-US" sz="2000" b="1" dirty="0" err="1">
                <a:cs typeface="B Nazanin" panose="00000400000000000000" pitchFamily="2" charset="-78"/>
              </a:rPr>
              <a:t>Covid</a:t>
            </a:r>
            <a:r>
              <a:rPr lang="en-US" sz="2000" b="1" dirty="0">
                <a:cs typeface="B Nazanin" panose="00000400000000000000" pitchFamily="2" charset="-78"/>
              </a:rPr>
              <a:t>- 19</a:t>
            </a:r>
            <a:r>
              <a:rPr lang="fa-IR" sz="2000" b="1" dirty="0">
                <a:cs typeface="B Nazanin" panose="00000400000000000000" pitchFamily="2" charset="-78"/>
              </a:rPr>
              <a:t> از ویزیت و تماس با اهداکنندگان پرهیز نمایند. </a:t>
            </a:r>
            <a:endParaRPr lang="en-US" sz="2000" b="1" dirty="0">
              <a:cs typeface="B Nazanin" panose="00000400000000000000" pitchFamily="2" charset="-78"/>
            </a:endParaRPr>
          </a:p>
          <a:p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65067500"/>
      </p:ext>
    </p:extLst>
  </p:cSld>
  <p:clrMapOvr>
    <a:masterClrMapping/>
  </p:clrMapOvr>
</p:sld>
</file>

<file path=ppt/theme/theme1.xml><?xml version="1.0" encoding="utf-8"?>
<a:theme xmlns:a="http://schemas.openxmlformats.org/drawingml/2006/main" name="OPC-Tabriz2021">
  <a:themeElements>
    <a:clrScheme name="ISOD">
      <a:dk1>
        <a:srgbClr val="58595B"/>
      </a:dk1>
      <a:lt1>
        <a:srgbClr val="FFFFFF"/>
      </a:lt1>
      <a:dk2>
        <a:srgbClr val="A6CE39"/>
      </a:dk2>
      <a:lt2>
        <a:srgbClr val="FFFFFF"/>
      </a:lt2>
      <a:accent1>
        <a:srgbClr val="58595B"/>
      </a:accent1>
      <a:accent2>
        <a:srgbClr val="44C8F5"/>
      </a:accent2>
      <a:accent3>
        <a:srgbClr val="A6CE39"/>
      </a:accent3>
      <a:accent4>
        <a:srgbClr val="3397B9"/>
      </a:accent4>
      <a:accent5>
        <a:srgbClr val="88AC2E"/>
      </a:accent5>
      <a:accent6>
        <a:srgbClr val="FFFFFF"/>
      </a:accent6>
      <a:hlink>
        <a:srgbClr val="3397B9"/>
      </a:hlink>
      <a:folHlink>
        <a:srgbClr val="58595B"/>
      </a:folHlink>
    </a:clrScheme>
    <a:fontScheme name="Custom 6">
      <a:majorFont>
        <a:latin typeface="Arial"/>
        <a:ea typeface=""/>
        <a:cs typeface="B Yekan"/>
      </a:majorFont>
      <a:minorFont>
        <a:latin typeface="Arial"/>
        <a:ea typeface=""/>
        <a:cs typeface="B Yek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C-Tabriz2021" id="{702B2685-4F04-4F5A-AC2C-DDE5F88B781F}" vid="{2F91AF6F-DE29-40A8-98D8-C408CFEA3E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OPC-Tabriz2021</Template>
  <TotalTime>312</TotalTime>
  <Words>3038</Words>
  <Application>Microsoft Office PowerPoint</Application>
  <PresentationFormat>Widescreen</PresentationFormat>
  <Paragraphs>690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1" baseType="lpstr">
      <vt:lpstr>2  Titr</vt:lpstr>
      <vt:lpstr>Arial</vt:lpstr>
      <vt:lpstr>B Nazanin</vt:lpstr>
      <vt:lpstr>B Titr</vt:lpstr>
      <vt:lpstr>B Yekan</vt:lpstr>
      <vt:lpstr>Calibri</vt:lpstr>
      <vt:lpstr>Courier New</vt:lpstr>
      <vt:lpstr>Tahobba</vt:lpstr>
      <vt:lpstr>Times New Roman</vt:lpstr>
      <vt:lpstr>Wingdings</vt:lpstr>
      <vt:lpstr>OPC-Tabriz2021</vt:lpstr>
      <vt:lpstr>PowerPoint Presentation</vt:lpstr>
      <vt:lpstr>PowerPoint Presentation</vt:lpstr>
      <vt:lpstr>انتخاب اهدا کننده مناسب</vt:lpstr>
      <vt:lpstr>دستورالعمل شماره 1-اهدا و پیوند اعضا در زمان شیوع ویروس کرونا 1398/12/7</vt:lpstr>
      <vt:lpstr>دستورالعمل شماره 1-اهدا و پیوند اعضا در زمان شیوع ویروس کرونا 1398/12/7</vt:lpstr>
      <vt:lpstr>دستورالعمل شماره2-اهدا و پیوند اعضا در زمان شیوع ویروس کرونا 1398/12/21</vt:lpstr>
      <vt:lpstr>دستورالعمل شماره2-اهدا و پیوند اعضا در زمان شیوع ویروس کرونا 21/12/1398</vt:lpstr>
      <vt:lpstr>دستوالعمل شماره 3-اهدا و پیوند اعضا در زمان شیوع ویروس کرونا 1399/2/2</vt:lpstr>
      <vt:lpstr>دستوالعمل شماره 3-اهدا و پیوند اعضا در زمان شیوع ویروس کرونا 1399/2/2</vt:lpstr>
      <vt:lpstr>دستورالعمل شماره4-اهدا و پیوند اعضا در زمان شیوع ویروس کرونا 1399/8/19</vt:lpstr>
      <vt:lpstr>دستورالعمل شماره4-اهدا و پیوند اعضا در زمان شیوع ویروس کرونا 1399/8/19</vt:lpstr>
      <vt:lpstr>PowerPoint Presentation</vt:lpstr>
      <vt:lpstr>PowerPoint Presentation</vt:lpstr>
      <vt:lpstr>PowerPoint Presentation</vt:lpstr>
      <vt:lpstr>PowerPoint Presentation</vt:lpstr>
      <vt:lpstr>فواید انتخاب درست اهدا کننده:</vt:lpstr>
      <vt:lpstr>روش انتخاب اهدا کننده مناسب </vt:lpstr>
      <vt:lpstr>1. بررسی کامل و تاریخچه پزشکی </vt:lpstr>
      <vt:lpstr>2. تاریخچه پزشکی در زمان بستری</vt:lpstr>
      <vt:lpstr>PowerPoint Presentation</vt:lpstr>
      <vt:lpstr>PowerPoint Presentation</vt:lpstr>
      <vt:lpstr>PowerPoint Presentation</vt:lpstr>
      <vt:lpstr>PowerPoint Presentation</vt:lpstr>
      <vt:lpstr>نمونه گیری برای آزمایشات</vt:lpstr>
      <vt:lpstr>ممنوعیت های اهدای عضو</vt:lpstr>
      <vt:lpstr>ممنوعیت های مطلق اهدای ارگان</vt:lpstr>
      <vt:lpstr>آیا سابقه دیابت یا فشارخون بالا ممنوعیت اهدای عضو ایجاد می کند؟</vt:lpstr>
      <vt:lpstr>عفونت منتشر:</vt:lpstr>
      <vt:lpstr>بررسی تب در افراد مرگ مغزی و نحوه برخورد با آن چگونه است؟</vt:lpstr>
      <vt:lpstr>PowerPoint Presentation</vt:lpstr>
      <vt:lpstr> هپاتیت B</vt:lpstr>
      <vt:lpstr>PowerPoint Presentation</vt:lpstr>
      <vt:lpstr>هپاتیت C</vt:lpstr>
      <vt:lpstr> تومورهای مغزی</vt:lpstr>
      <vt:lpstr>تومورهای مغزی با ممنوعیت اهدا </vt:lpstr>
      <vt:lpstr> بدخیمی های غیرمغزی</vt:lpstr>
      <vt:lpstr>نکاتی که برای کاهش خطر انتقال تومور باید مد نظر قرار گیرند:</vt:lpstr>
      <vt:lpstr>PowerPoint Presentation</vt:lpstr>
      <vt:lpstr>بیماریهای کلاژن</vt:lpstr>
      <vt:lpstr>PowerPoint Presentation</vt:lpstr>
      <vt:lpstr>کلیه</vt:lpstr>
      <vt:lpstr>  یا اهداکننده های دارای اعضای مارژینالExpanded Criteria Donor </vt:lpstr>
      <vt:lpstr>بررسی های لازم در اهدا کنندگان مارژینال</vt:lpstr>
      <vt:lpstr>پیوند کلیه اطفال</vt:lpstr>
      <vt:lpstr>شرایط استفاده از کبد</vt:lpstr>
      <vt:lpstr>استئاتوز (کبد چرب)</vt:lpstr>
      <vt:lpstr>قلب</vt:lpstr>
      <vt:lpstr>ریه</vt:lpstr>
      <vt:lpstr>نتیجه گیری: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39</cp:revision>
  <dcterms:created xsi:type="dcterms:W3CDTF">2021-01-06T15:30:34Z</dcterms:created>
  <dcterms:modified xsi:type="dcterms:W3CDTF">2021-01-10T07:40:05Z</dcterms:modified>
</cp:coreProperties>
</file>